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  <p:sldId id="272" r:id="rId20"/>
    <p:sldId id="273" r:id="rId2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26AD5-CD73-4BE2-BFD0-49201F8DC1F1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8F585-F61F-4B5C-AF2E-F6823B0AC3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912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8F585-F61F-4B5C-AF2E-F6823B0AC39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6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40785" y="2642512"/>
            <a:ext cx="6646544" cy="4922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6917" y="544074"/>
            <a:ext cx="7335520" cy="1066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84028" y="3551047"/>
            <a:ext cx="8009890" cy="5661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956" y="0"/>
            <a:ext cx="18287999" cy="10286999"/>
            <a:chOff x="0" y="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4509" y="0"/>
              <a:ext cx="10723490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48607"/>
              <a:ext cx="4978664" cy="8470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443941"/>
              <a:ext cx="4979035" cy="5575935"/>
            </a:xfrm>
            <a:custGeom>
              <a:avLst/>
              <a:gdLst/>
              <a:ahLst/>
              <a:cxnLst/>
              <a:rect l="l" t="t" r="r" b="b"/>
              <a:pathLst>
                <a:path w="4979035" h="5575934">
                  <a:moveTo>
                    <a:pt x="412749" y="5562865"/>
                  </a:moveTo>
                  <a:lnTo>
                    <a:pt x="454072" y="5565872"/>
                  </a:lnTo>
                  <a:lnTo>
                    <a:pt x="501742" y="5568805"/>
                  </a:lnTo>
                  <a:lnTo>
                    <a:pt x="549552" y="5571212"/>
                  </a:lnTo>
                  <a:lnTo>
                    <a:pt x="597501" y="5573089"/>
                  </a:lnTo>
                  <a:lnTo>
                    <a:pt x="645584" y="5574433"/>
                  </a:lnTo>
                  <a:lnTo>
                    <a:pt x="693799" y="5575242"/>
                  </a:lnTo>
                  <a:lnTo>
                    <a:pt x="742144" y="5575565"/>
                  </a:lnTo>
                  <a:lnTo>
                    <a:pt x="790488" y="5575242"/>
                  </a:lnTo>
                  <a:lnTo>
                    <a:pt x="838704" y="5574433"/>
                  </a:lnTo>
                  <a:lnTo>
                    <a:pt x="886787" y="5573089"/>
                  </a:lnTo>
                  <a:lnTo>
                    <a:pt x="934735" y="5571212"/>
                  </a:lnTo>
                  <a:lnTo>
                    <a:pt x="982546" y="5568805"/>
                  </a:lnTo>
                  <a:lnTo>
                    <a:pt x="1030215" y="5565872"/>
                  </a:lnTo>
                  <a:lnTo>
                    <a:pt x="1071538" y="5562865"/>
                  </a:lnTo>
                </a:path>
                <a:path w="4979035" h="5575934">
                  <a:moveTo>
                    <a:pt x="276509" y="5550165"/>
                  </a:moveTo>
                  <a:lnTo>
                    <a:pt x="311937" y="5553938"/>
                  </a:lnTo>
                  <a:lnTo>
                    <a:pt x="359167" y="5558435"/>
                  </a:lnTo>
                  <a:lnTo>
                    <a:pt x="406546" y="5562414"/>
                  </a:lnTo>
                  <a:lnTo>
                    <a:pt x="412749" y="5562865"/>
                  </a:lnTo>
                </a:path>
                <a:path w="4979035" h="5575934">
                  <a:moveTo>
                    <a:pt x="1071538" y="5562865"/>
                  </a:moveTo>
                  <a:lnTo>
                    <a:pt x="1077741" y="5562414"/>
                  </a:lnTo>
                  <a:lnTo>
                    <a:pt x="1125121" y="5558435"/>
                  </a:lnTo>
                  <a:lnTo>
                    <a:pt x="1172351" y="5553938"/>
                  </a:lnTo>
                  <a:lnTo>
                    <a:pt x="1207778" y="5550165"/>
                  </a:lnTo>
                </a:path>
                <a:path w="4979035" h="5575934">
                  <a:moveTo>
                    <a:pt x="171170" y="5537465"/>
                  </a:moveTo>
                  <a:lnTo>
                    <a:pt x="217935" y="5543399"/>
                  </a:lnTo>
                  <a:lnTo>
                    <a:pt x="264858" y="5548925"/>
                  </a:lnTo>
                  <a:lnTo>
                    <a:pt x="276509" y="5550165"/>
                  </a:lnTo>
                </a:path>
                <a:path w="4979035" h="5575934">
                  <a:moveTo>
                    <a:pt x="1207778" y="5550165"/>
                  </a:moveTo>
                  <a:lnTo>
                    <a:pt x="1219429" y="5548925"/>
                  </a:lnTo>
                  <a:lnTo>
                    <a:pt x="1266352" y="5543399"/>
                  </a:lnTo>
                  <a:lnTo>
                    <a:pt x="1313134" y="5537362"/>
                  </a:lnTo>
                </a:path>
                <a:path w="4979035" h="5575934">
                  <a:moveTo>
                    <a:pt x="84652" y="5524765"/>
                  </a:moveTo>
                  <a:lnTo>
                    <a:pt x="124566" y="5530821"/>
                  </a:lnTo>
                  <a:lnTo>
                    <a:pt x="171170" y="5537465"/>
                  </a:lnTo>
                </a:path>
                <a:path w="4979035" h="5575934">
                  <a:moveTo>
                    <a:pt x="1313117" y="5537465"/>
                  </a:moveTo>
                  <a:lnTo>
                    <a:pt x="1359722" y="5530821"/>
                  </a:lnTo>
                  <a:lnTo>
                    <a:pt x="1399635" y="5524765"/>
                  </a:lnTo>
                </a:path>
                <a:path w="4979035" h="5575934">
                  <a:moveTo>
                    <a:pt x="8002" y="5512065"/>
                  </a:moveTo>
                  <a:lnTo>
                    <a:pt x="31851" y="5516227"/>
                  </a:lnTo>
                  <a:lnTo>
                    <a:pt x="78125" y="5523775"/>
                  </a:lnTo>
                  <a:lnTo>
                    <a:pt x="84652" y="5524765"/>
                  </a:lnTo>
                </a:path>
                <a:path w="4979035" h="5575934">
                  <a:moveTo>
                    <a:pt x="1399635" y="5524765"/>
                  </a:moveTo>
                  <a:lnTo>
                    <a:pt x="1406163" y="5523775"/>
                  </a:lnTo>
                  <a:lnTo>
                    <a:pt x="1452437" y="5516227"/>
                  </a:lnTo>
                  <a:lnTo>
                    <a:pt x="1476286" y="5512065"/>
                  </a:lnTo>
                </a:path>
                <a:path w="4979035" h="5575934">
                  <a:moveTo>
                    <a:pt x="0" y="5510669"/>
                  </a:moveTo>
                  <a:lnTo>
                    <a:pt x="8002" y="5512065"/>
                  </a:lnTo>
                </a:path>
                <a:path w="4979035" h="5575934">
                  <a:moveTo>
                    <a:pt x="1476286" y="5512065"/>
                  </a:moveTo>
                  <a:lnTo>
                    <a:pt x="1544475" y="5499640"/>
                  </a:lnTo>
                  <a:lnTo>
                    <a:pt x="1590232" y="5490606"/>
                  </a:lnTo>
                  <a:lnTo>
                    <a:pt x="1635812" y="5481082"/>
                  </a:lnTo>
                  <a:lnTo>
                    <a:pt x="1681211" y="5471071"/>
                  </a:lnTo>
                  <a:lnTo>
                    <a:pt x="1723456" y="5461265"/>
                  </a:lnTo>
                </a:path>
                <a:path w="4979035" h="5575934">
                  <a:moveTo>
                    <a:pt x="1723456" y="5461265"/>
                  </a:moveTo>
                  <a:lnTo>
                    <a:pt x="1771455" y="5449600"/>
                  </a:lnTo>
                  <a:lnTo>
                    <a:pt x="1816295" y="5438145"/>
                  </a:lnTo>
                  <a:lnTo>
                    <a:pt x="1860942" y="5426215"/>
                  </a:lnTo>
                  <a:lnTo>
                    <a:pt x="1905394" y="5413813"/>
                  </a:lnTo>
                  <a:lnTo>
                    <a:pt x="1949649" y="5400941"/>
                  </a:lnTo>
                  <a:lnTo>
                    <a:pt x="1993702" y="5387601"/>
                  </a:lnTo>
                  <a:lnTo>
                    <a:pt x="2037552" y="5373798"/>
                  </a:lnTo>
                  <a:lnTo>
                    <a:pt x="2081261" y="5359647"/>
                  </a:lnTo>
                  <a:lnTo>
                    <a:pt x="2124629" y="5344811"/>
                  </a:lnTo>
                  <a:lnTo>
                    <a:pt x="2167850" y="5329633"/>
                  </a:lnTo>
                  <a:lnTo>
                    <a:pt x="2210857" y="5314002"/>
                  </a:lnTo>
                  <a:lnTo>
                    <a:pt x="2253645" y="5297922"/>
                  </a:lnTo>
                  <a:lnTo>
                    <a:pt x="2296213" y="5281395"/>
                  </a:lnTo>
                  <a:lnTo>
                    <a:pt x="2338557" y="5264423"/>
                  </a:lnTo>
                  <a:lnTo>
                    <a:pt x="2380674" y="5247011"/>
                  </a:lnTo>
                  <a:lnTo>
                    <a:pt x="2422562" y="5229160"/>
                  </a:lnTo>
                  <a:lnTo>
                    <a:pt x="2464218" y="5210874"/>
                  </a:lnTo>
                  <a:lnTo>
                    <a:pt x="2505638" y="5192155"/>
                  </a:lnTo>
                  <a:lnTo>
                    <a:pt x="2546821" y="5173007"/>
                  </a:lnTo>
                  <a:lnTo>
                    <a:pt x="2587762" y="5153432"/>
                  </a:lnTo>
                  <a:lnTo>
                    <a:pt x="2628460" y="5133433"/>
                  </a:lnTo>
                  <a:lnTo>
                    <a:pt x="2668912" y="5113012"/>
                  </a:lnTo>
                  <a:lnTo>
                    <a:pt x="2709114" y="5092174"/>
                  </a:lnTo>
                  <a:lnTo>
                    <a:pt x="2749063" y="5070920"/>
                  </a:lnTo>
                  <a:lnTo>
                    <a:pt x="2788758" y="5049253"/>
                  </a:lnTo>
                  <a:lnTo>
                    <a:pt x="2828194" y="5027177"/>
                  </a:lnTo>
                  <a:lnTo>
                    <a:pt x="2867370" y="5004694"/>
                  </a:lnTo>
                  <a:lnTo>
                    <a:pt x="2906281" y="4981807"/>
                  </a:lnTo>
                  <a:lnTo>
                    <a:pt x="2944926" y="4958519"/>
                  </a:lnTo>
                  <a:lnTo>
                    <a:pt x="2983302" y="4934833"/>
                  </a:lnTo>
                  <a:lnTo>
                    <a:pt x="3021405" y="4910751"/>
                  </a:lnTo>
                  <a:lnTo>
                    <a:pt x="3059233" y="4886277"/>
                  </a:lnTo>
                  <a:lnTo>
                    <a:pt x="3096784" y="4861414"/>
                  </a:lnTo>
                  <a:lnTo>
                    <a:pt x="3134053" y="4836163"/>
                  </a:lnTo>
                  <a:lnTo>
                    <a:pt x="3171038" y="4810529"/>
                  </a:lnTo>
                  <a:lnTo>
                    <a:pt x="3207737" y="4784513"/>
                  </a:lnTo>
                  <a:lnTo>
                    <a:pt x="3244146" y="4758119"/>
                  </a:lnTo>
                  <a:lnTo>
                    <a:pt x="3280263" y="4731350"/>
                  </a:lnTo>
                  <a:lnTo>
                    <a:pt x="3316084" y="4704209"/>
                  </a:lnTo>
                  <a:lnTo>
                    <a:pt x="3351608" y="4676698"/>
                  </a:lnTo>
                  <a:lnTo>
                    <a:pt x="3386830" y="4648820"/>
                  </a:lnTo>
                  <a:lnTo>
                    <a:pt x="3421749" y="4620578"/>
                  </a:lnTo>
                  <a:lnTo>
                    <a:pt x="3456361" y="4591975"/>
                  </a:lnTo>
                  <a:lnTo>
                    <a:pt x="3490664" y="4563015"/>
                  </a:lnTo>
                  <a:lnTo>
                    <a:pt x="3524654" y="4533698"/>
                  </a:lnTo>
                  <a:lnTo>
                    <a:pt x="3558329" y="4504030"/>
                  </a:lnTo>
                  <a:lnTo>
                    <a:pt x="3591686" y="4474011"/>
                  </a:lnTo>
                  <a:lnTo>
                    <a:pt x="3624722" y="4443646"/>
                  </a:lnTo>
                  <a:lnTo>
                    <a:pt x="3657434" y="4412937"/>
                  </a:lnTo>
                  <a:lnTo>
                    <a:pt x="3689819" y="4381887"/>
                  </a:lnTo>
                  <a:lnTo>
                    <a:pt x="3721875" y="4350499"/>
                  </a:lnTo>
                  <a:lnTo>
                    <a:pt x="3753598" y="4318776"/>
                  </a:lnTo>
                  <a:lnTo>
                    <a:pt x="3784986" y="4286720"/>
                  </a:lnTo>
                  <a:lnTo>
                    <a:pt x="3816036" y="4254335"/>
                  </a:lnTo>
                  <a:lnTo>
                    <a:pt x="3846745" y="4221623"/>
                  </a:lnTo>
                  <a:lnTo>
                    <a:pt x="3877110" y="4188587"/>
                  </a:lnTo>
                  <a:lnTo>
                    <a:pt x="3907128" y="4155230"/>
                  </a:lnTo>
                  <a:lnTo>
                    <a:pt x="3936797" y="4121556"/>
                  </a:lnTo>
                  <a:lnTo>
                    <a:pt x="3966113" y="4087565"/>
                  </a:lnTo>
                  <a:lnTo>
                    <a:pt x="3995074" y="4053263"/>
                  </a:lnTo>
                  <a:lnTo>
                    <a:pt x="4023677" y="4018651"/>
                  </a:lnTo>
                  <a:lnTo>
                    <a:pt x="4051919" y="3983732"/>
                  </a:lnTo>
                  <a:lnTo>
                    <a:pt x="4079796" y="3948509"/>
                  </a:lnTo>
                  <a:lnTo>
                    <a:pt x="4107307" y="3912986"/>
                  </a:lnTo>
                  <a:lnTo>
                    <a:pt x="4134449" y="3877164"/>
                  </a:lnTo>
                  <a:lnTo>
                    <a:pt x="4161218" y="3841047"/>
                  </a:lnTo>
                  <a:lnTo>
                    <a:pt x="4187612" y="3804638"/>
                  </a:lnTo>
                  <a:lnTo>
                    <a:pt x="4213627" y="3767939"/>
                  </a:lnTo>
                  <a:lnTo>
                    <a:pt x="4239262" y="3730954"/>
                  </a:lnTo>
                  <a:lnTo>
                    <a:pt x="4264512" y="3693685"/>
                  </a:lnTo>
                  <a:lnTo>
                    <a:pt x="4289376" y="3656135"/>
                  </a:lnTo>
                  <a:lnTo>
                    <a:pt x="4313850" y="3618307"/>
                  </a:lnTo>
                  <a:lnTo>
                    <a:pt x="4337932" y="3580204"/>
                  </a:lnTo>
                  <a:lnTo>
                    <a:pt x="4361618" y="3541828"/>
                  </a:lnTo>
                  <a:lnTo>
                    <a:pt x="4384906" y="3503183"/>
                  </a:lnTo>
                  <a:lnTo>
                    <a:pt x="4407793" y="3464271"/>
                  </a:lnTo>
                  <a:lnTo>
                    <a:pt x="4430276" y="3425096"/>
                  </a:lnTo>
                  <a:lnTo>
                    <a:pt x="4452352" y="3385659"/>
                  </a:lnTo>
                  <a:lnTo>
                    <a:pt x="4474018" y="3345965"/>
                  </a:lnTo>
                  <a:lnTo>
                    <a:pt x="4495272" y="3306015"/>
                  </a:lnTo>
                  <a:lnTo>
                    <a:pt x="4516111" y="3265813"/>
                  </a:lnTo>
                  <a:lnTo>
                    <a:pt x="4536531" y="3225362"/>
                  </a:lnTo>
                  <a:lnTo>
                    <a:pt x="4556530" y="3184664"/>
                  </a:lnTo>
                  <a:lnTo>
                    <a:pt x="4576105" y="3143722"/>
                  </a:lnTo>
                  <a:lnTo>
                    <a:pt x="4595254" y="3102540"/>
                  </a:lnTo>
                  <a:lnTo>
                    <a:pt x="4613973" y="3061119"/>
                  </a:lnTo>
                  <a:lnTo>
                    <a:pt x="4632259" y="3019464"/>
                  </a:lnTo>
                  <a:lnTo>
                    <a:pt x="4650109" y="2977576"/>
                  </a:lnTo>
                  <a:lnTo>
                    <a:pt x="4667522" y="2935458"/>
                  </a:lnTo>
                  <a:lnTo>
                    <a:pt x="4684493" y="2893114"/>
                  </a:lnTo>
                  <a:lnTo>
                    <a:pt x="4701020" y="2850547"/>
                  </a:lnTo>
                  <a:lnTo>
                    <a:pt x="4717101" y="2807758"/>
                  </a:lnTo>
                  <a:lnTo>
                    <a:pt x="4732732" y="2764752"/>
                  </a:lnTo>
                  <a:lnTo>
                    <a:pt x="4747910" y="2721530"/>
                  </a:lnTo>
                  <a:lnTo>
                    <a:pt x="4762632" y="2678096"/>
                  </a:lnTo>
                  <a:lnTo>
                    <a:pt x="4776897" y="2634453"/>
                  </a:lnTo>
                  <a:lnTo>
                    <a:pt x="4790700" y="2590603"/>
                  </a:lnTo>
                  <a:lnTo>
                    <a:pt x="4804039" y="2546550"/>
                  </a:lnTo>
                  <a:lnTo>
                    <a:pt x="4816911" y="2502296"/>
                  </a:lnTo>
                  <a:lnTo>
                    <a:pt x="4829314" y="2457844"/>
                  </a:lnTo>
                  <a:lnTo>
                    <a:pt x="4841309" y="2413212"/>
                  </a:lnTo>
                  <a:lnTo>
                    <a:pt x="4852698" y="2368357"/>
                  </a:lnTo>
                  <a:lnTo>
                    <a:pt x="4863674" y="2323328"/>
                  </a:lnTo>
                  <a:lnTo>
                    <a:pt x="4874169" y="2278113"/>
                  </a:lnTo>
                  <a:lnTo>
                    <a:pt x="4884180" y="2232714"/>
                  </a:lnTo>
                  <a:lnTo>
                    <a:pt x="4893704" y="2187134"/>
                  </a:lnTo>
                  <a:lnTo>
                    <a:pt x="4902738" y="2141376"/>
                  </a:lnTo>
                  <a:lnTo>
                    <a:pt x="4911224" y="2095745"/>
                  </a:lnTo>
                  <a:lnTo>
                    <a:pt x="4911288" y="2095445"/>
                  </a:lnTo>
                  <a:lnTo>
                    <a:pt x="4919326" y="2049338"/>
                  </a:lnTo>
                  <a:lnTo>
                    <a:pt x="4926873" y="2003064"/>
                  </a:lnTo>
                  <a:lnTo>
                    <a:pt x="4933920" y="1956623"/>
                  </a:lnTo>
                  <a:lnTo>
                    <a:pt x="4940462" y="1910019"/>
                  </a:lnTo>
                  <a:lnTo>
                    <a:pt x="4946498" y="1863254"/>
                  </a:lnTo>
                  <a:lnTo>
                    <a:pt x="4952079" y="1816337"/>
                  </a:lnTo>
                  <a:lnTo>
                    <a:pt x="4957036" y="1769252"/>
                  </a:lnTo>
                  <a:lnTo>
                    <a:pt x="4961533" y="1722022"/>
                  </a:lnTo>
                  <a:lnTo>
                    <a:pt x="4965512" y="1674643"/>
                  </a:lnTo>
                  <a:lnTo>
                    <a:pt x="4968970" y="1627117"/>
                  </a:lnTo>
                  <a:lnTo>
                    <a:pt x="4971904" y="1579447"/>
                  </a:lnTo>
                  <a:lnTo>
                    <a:pt x="4974311" y="1531637"/>
                  </a:lnTo>
                  <a:lnTo>
                    <a:pt x="4976187" y="1483688"/>
                  </a:lnTo>
                  <a:lnTo>
                    <a:pt x="4977532" y="1435605"/>
                  </a:lnTo>
                  <a:lnTo>
                    <a:pt x="4978436" y="1387390"/>
                  </a:lnTo>
                  <a:lnTo>
                    <a:pt x="4978583" y="1346465"/>
                  </a:lnTo>
                  <a:lnTo>
                    <a:pt x="4978556" y="1339045"/>
                  </a:lnTo>
                  <a:lnTo>
                    <a:pt x="4978362" y="1295666"/>
                  </a:lnTo>
                  <a:lnTo>
                    <a:pt x="4978286" y="1290701"/>
                  </a:lnTo>
                  <a:lnTo>
                    <a:pt x="4977569" y="1244866"/>
                  </a:lnTo>
                  <a:lnTo>
                    <a:pt x="4977486" y="1242487"/>
                  </a:lnTo>
                </a:path>
                <a:path w="4979035" h="5575934">
                  <a:moveTo>
                    <a:pt x="4762718" y="255"/>
                  </a:moveTo>
                  <a:lnTo>
                    <a:pt x="4762619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8856" y="6433440"/>
              <a:ext cx="2586067" cy="258606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42628" y="1079006"/>
            <a:ext cx="13030201" cy="5284780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10300" spc="100" dirty="0">
                <a:solidFill>
                  <a:srgbClr val="FFFFFF"/>
                </a:solidFill>
                <a:latin typeface="Georgia"/>
                <a:cs typeface="Georgia"/>
              </a:rPr>
              <a:t>Hotel</a:t>
            </a:r>
            <a:r>
              <a:rPr sz="10300" spc="-6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lang="en-US" sz="10300" spc="-620" dirty="0">
                <a:solidFill>
                  <a:srgbClr val="FFFFFF"/>
                </a:solidFill>
                <a:latin typeface="Georgia"/>
                <a:cs typeface="Georgia"/>
              </a:rPr>
              <a:t>Room </a:t>
            </a:r>
            <a:r>
              <a:rPr sz="10300" spc="229" dirty="0">
                <a:solidFill>
                  <a:srgbClr val="FFFFFF"/>
                </a:solidFill>
                <a:latin typeface="Georgia"/>
                <a:cs typeface="Georgia"/>
              </a:rPr>
              <a:t>Booking</a:t>
            </a:r>
            <a:r>
              <a:rPr sz="10300" spc="-6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0300" spc="170" dirty="0">
                <a:solidFill>
                  <a:srgbClr val="FFFFFF"/>
                </a:solidFill>
                <a:latin typeface="Georgia"/>
                <a:cs typeface="Georgia"/>
              </a:rPr>
              <a:t>Management</a:t>
            </a:r>
            <a:endParaRPr sz="10300" dirty="0">
              <a:latin typeface="Georgia"/>
              <a:cs typeface="Georgia"/>
            </a:endParaRPr>
          </a:p>
          <a:p>
            <a:pPr marR="464820" algn="ctr">
              <a:lnSpc>
                <a:spcPct val="100000"/>
              </a:lnSpc>
              <a:spcBef>
                <a:spcPts val="2039"/>
              </a:spcBef>
            </a:pPr>
            <a:r>
              <a:rPr sz="10300" spc="275" dirty="0">
                <a:solidFill>
                  <a:srgbClr val="FFFFFF"/>
                </a:solidFill>
                <a:latin typeface="Georgia"/>
                <a:cs typeface="Georgia"/>
              </a:rPr>
              <a:t>System</a:t>
            </a:r>
            <a:endParaRPr sz="103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80376" y="5696999"/>
            <a:ext cx="11526224" cy="2715487"/>
          </a:xfrm>
          <a:prstGeom prst="rect">
            <a:avLst/>
          </a:prstGeom>
        </p:spPr>
        <p:txBody>
          <a:bodyPr vert="horz" wrap="square" lIns="0" tIns="601345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4735"/>
              </a:spcBef>
            </a:pPr>
            <a:r>
              <a:rPr sz="6800" spc="490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r>
              <a:rPr sz="68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800" spc="19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68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800" spc="200" dirty="0">
                <a:solidFill>
                  <a:srgbClr val="FFFFFF"/>
                </a:solidFill>
                <a:latin typeface="Calibri"/>
                <a:cs typeface="Calibri"/>
              </a:rPr>
              <a:t>Presenatation</a:t>
            </a:r>
            <a:endParaRPr sz="6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70"/>
              </a:spcBef>
            </a:pPr>
            <a:r>
              <a:rPr sz="4400" spc="165" dirty="0">
                <a:solidFill>
                  <a:srgbClr val="FAF6F0"/>
                </a:solidFill>
                <a:latin typeface="Calibri"/>
                <a:cs typeface="Calibri"/>
              </a:rPr>
              <a:t>Course</a:t>
            </a:r>
            <a:r>
              <a:rPr sz="4400" spc="-110" dirty="0">
                <a:solidFill>
                  <a:srgbClr val="FAF6F0"/>
                </a:solidFill>
                <a:latin typeface="Calibri"/>
                <a:cs typeface="Calibri"/>
              </a:rPr>
              <a:t> </a:t>
            </a:r>
            <a:r>
              <a:rPr sz="4400" spc="-150" dirty="0">
                <a:solidFill>
                  <a:srgbClr val="FAF6F0"/>
                </a:solidFill>
                <a:latin typeface="Calibri"/>
                <a:cs typeface="Calibri"/>
              </a:rPr>
              <a:t>:</a:t>
            </a:r>
            <a:r>
              <a:rPr sz="4400" spc="-110" dirty="0">
                <a:solidFill>
                  <a:srgbClr val="FAF6F0"/>
                </a:solidFill>
                <a:latin typeface="Calibri"/>
                <a:cs typeface="Calibri"/>
              </a:rPr>
              <a:t> </a:t>
            </a:r>
            <a:r>
              <a:rPr sz="4400" spc="235" dirty="0">
                <a:solidFill>
                  <a:srgbClr val="FAF6F0"/>
                </a:solidFill>
                <a:latin typeface="Calibri"/>
                <a:cs typeface="Calibri"/>
              </a:rPr>
              <a:t>Coding</a:t>
            </a:r>
            <a:r>
              <a:rPr sz="4400" spc="-105" dirty="0">
                <a:solidFill>
                  <a:srgbClr val="FAF6F0"/>
                </a:solidFill>
                <a:latin typeface="Calibri"/>
                <a:cs typeface="Calibri"/>
              </a:rPr>
              <a:t> </a:t>
            </a:r>
            <a:r>
              <a:rPr sz="4400" spc="170" dirty="0">
                <a:solidFill>
                  <a:srgbClr val="FAF6F0"/>
                </a:solidFill>
                <a:latin typeface="Calibri"/>
                <a:cs typeface="Calibri"/>
              </a:rPr>
              <a:t>and</a:t>
            </a:r>
            <a:r>
              <a:rPr sz="4400" spc="-110" dirty="0">
                <a:solidFill>
                  <a:srgbClr val="FAF6F0"/>
                </a:solidFill>
                <a:latin typeface="Calibri"/>
                <a:cs typeface="Calibri"/>
              </a:rPr>
              <a:t> </a:t>
            </a:r>
            <a:r>
              <a:rPr sz="4400" spc="170" dirty="0">
                <a:solidFill>
                  <a:srgbClr val="FAF6F0"/>
                </a:solidFill>
                <a:latin typeface="Calibri"/>
                <a:cs typeface="Calibri"/>
              </a:rPr>
              <a:t>Decoding</a:t>
            </a:r>
            <a:r>
              <a:rPr sz="4400" spc="-105" dirty="0">
                <a:solidFill>
                  <a:srgbClr val="FAF6F0"/>
                </a:solidFill>
                <a:latin typeface="Calibri"/>
                <a:cs typeface="Calibri"/>
              </a:rPr>
              <a:t> </a:t>
            </a:r>
            <a:r>
              <a:rPr sz="4400" spc="145" dirty="0">
                <a:solidFill>
                  <a:srgbClr val="FAF6F0"/>
                </a:solidFill>
                <a:latin typeface="Calibri"/>
                <a:cs typeface="Calibri"/>
              </a:rPr>
              <a:t>problem</a:t>
            </a:r>
            <a:r>
              <a:rPr sz="4400" spc="-114" dirty="0">
                <a:solidFill>
                  <a:srgbClr val="FAF6F0"/>
                </a:solidFill>
                <a:latin typeface="Calibri"/>
                <a:cs typeface="Calibri"/>
              </a:rPr>
              <a:t> </a:t>
            </a:r>
            <a:r>
              <a:rPr sz="4400" spc="229" dirty="0">
                <a:solidFill>
                  <a:srgbClr val="FAF6F0"/>
                </a:solidFill>
                <a:latin typeface="Calibri"/>
                <a:cs typeface="Calibri"/>
              </a:rPr>
              <a:t>Solving</a:t>
            </a:r>
            <a:endParaRPr sz="4400" dirty="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09233" y="7821992"/>
            <a:ext cx="11778766" cy="24650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094960" cy="10287000"/>
            <a:chOff x="0" y="0"/>
            <a:chExt cx="1809496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094632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842" y="344644"/>
              <a:ext cx="7998934" cy="54658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3412" y="333214"/>
              <a:ext cx="8021955" cy="5488940"/>
            </a:xfrm>
            <a:custGeom>
              <a:avLst/>
              <a:gdLst/>
              <a:ahLst/>
              <a:cxnLst/>
              <a:rect l="l" t="t" r="r" b="b"/>
              <a:pathLst>
                <a:path w="8021955" h="5488940">
                  <a:moveTo>
                    <a:pt x="0" y="0"/>
                  </a:moveTo>
                  <a:lnTo>
                    <a:pt x="0" y="5488632"/>
                  </a:lnTo>
                  <a:lnTo>
                    <a:pt x="8021686" y="5488632"/>
                  </a:lnTo>
                  <a:lnTo>
                    <a:pt x="8021686" y="0"/>
                  </a:lnTo>
                  <a:lnTo>
                    <a:pt x="0" y="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4891" y="178037"/>
              <a:ext cx="9060801" cy="54658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63461" y="166607"/>
              <a:ext cx="9083675" cy="5488940"/>
            </a:xfrm>
            <a:custGeom>
              <a:avLst/>
              <a:gdLst/>
              <a:ahLst/>
              <a:cxnLst/>
              <a:rect l="l" t="t" r="r" b="b"/>
              <a:pathLst>
                <a:path w="9083675" h="5488940">
                  <a:moveTo>
                    <a:pt x="0" y="0"/>
                  </a:moveTo>
                  <a:lnTo>
                    <a:pt x="0" y="5488632"/>
                  </a:lnTo>
                  <a:lnTo>
                    <a:pt x="9083575" y="5488632"/>
                  </a:lnTo>
                  <a:lnTo>
                    <a:pt x="9083575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644" y="6031664"/>
              <a:ext cx="7948133" cy="410835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4214" y="6020234"/>
              <a:ext cx="7971155" cy="4131310"/>
            </a:xfrm>
            <a:custGeom>
              <a:avLst/>
              <a:gdLst/>
              <a:ahLst/>
              <a:cxnLst/>
              <a:rect l="l" t="t" r="r" b="b"/>
              <a:pathLst>
                <a:path w="7971155" h="4131309">
                  <a:moveTo>
                    <a:pt x="0" y="0"/>
                  </a:moveTo>
                  <a:lnTo>
                    <a:pt x="0" y="4131170"/>
                  </a:lnTo>
                  <a:lnTo>
                    <a:pt x="7970936" y="4131170"/>
                  </a:lnTo>
                  <a:lnTo>
                    <a:pt x="7970936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4891" y="6031664"/>
              <a:ext cx="9060801" cy="39651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63461" y="6020234"/>
              <a:ext cx="9083675" cy="3988435"/>
            </a:xfrm>
            <a:custGeom>
              <a:avLst/>
              <a:gdLst/>
              <a:ahLst/>
              <a:cxnLst/>
              <a:rect l="l" t="t" r="r" b="b"/>
              <a:pathLst>
                <a:path w="9083675" h="3988434">
                  <a:moveTo>
                    <a:pt x="0" y="0"/>
                  </a:moveTo>
                  <a:lnTo>
                    <a:pt x="0" y="3987998"/>
                  </a:lnTo>
                  <a:lnTo>
                    <a:pt x="9083575" y="3987998"/>
                  </a:lnTo>
                  <a:lnTo>
                    <a:pt x="9083575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074" y="0"/>
            <a:ext cx="18194020" cy="10287000"/>
            <a:chOff x="94074" y="0"/>
            <a:chExt cx="1819402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303" y="0"/>
              <a:ext cx="15685695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04" y="1418345"/>
              <a:ext cx="8721394" cy="62511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2174" y="1406915"/>
              <a:ext cx="8744585" cy="6274435"/>
            </a:xfrm>
            <a:custGeom>
              <a:avLst/>
              <a:gdLst/>
              <a:ahLst/>
              <a:cxnLst/>
              <a:rect l="l" t="t" r="r" b="b"/>
              <a:pathLst>
                <a:path w="8744585" h="6274434">
                  <a:moveTo>
                    <a:pt x="0" y="0"/>
                  </a:moveTo>
                  <a:lnTo>
                    <a:pt x="0" y="6273997"/>
                  </a:lnTo>
                  <a:lnTo>
                    <a:pt x="8744246" y="6273997"/>
                  </a:lnTo>
                  <a:lnTo>
                    <a:pt x="8744246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5429" y="1418345"/>
              <a:ext cx="8801391" cy="617617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43999" y="1406915"/>
              <a:ext cx="8820150" cy="6199505"/>
            </a:xfrm>
            <a:custGeom>
              <a:avLst/>
              <a:gdLst/>
              <a:ahLst/>
              <a:cxnLst/>
              <a:rect l="l" t="t" r="r" b="b"/>
              <a:pathLst>
                <a:path w="8820150" h="6199505">
                  <a:moveTo>
                    <a:pt x="8820150" y="0"/>
                  </a:moveTo>
                  <a:lnTo>
                    <a:pt x="0" y="0"/>
                  </a:lnTo>
                  <a:lnTo>
                    <a:pt x="0" y="6198988"/>
                  </a:lnTo>
                  <a:lnTo>
                    <a:pt x="8820150" y="6198988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113104" y="8986551"/>
            <a:ext cx="158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331B0D"/>
                </a:solidFill>
                <a:latin typeface="Verdana"/>
                <a:cs typeface="Verdana"/>
              </a:rPr>
              <a:t>9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24551" y="8986551"/>
            <a:ext cx="247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331B0D"/>
                </a:solidFill>
                <a:latin typeface="Verdana"/>
                <a:cs typeface="Verdana"/>
              </a:rPr>
              <a:t>10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689" y="3814760"/>
            <a:ext cx="200025" cy="2000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29459" y="3339355"/>
            <a:ext cx="8204834" cy="4454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40155">
              <a:lnSpc>
                <a:spcPct val="116300"/>
              </a:lnSpc>
              <a:spcBef>
                <a:spcPts val="90"/>
              </a:spcBef>
            </a:pPr>
            <a:r>
              <a:rPr sz="5000" spc="204" dirty="0">
                <a:latin typeface="Calibri"/>
                <a:cs typeface="Calibri"/>
              </a:rPr>
              <a:t>Convert</a:t>
            </a:r>
            <a:r>
              <a:rPr sz="5000" spc="-110" dirty="0">
                <a:latin typeface="Calibri"/>
                <a:cs typeface="Calibri"/>
              </a:rPr>
              <a:t> </a:t>
            </a:r>
            <a:r>
              <a:rPr sz="5000" spc="200" dirty="0">
                <a:latin typeface="Calibri"/>
                <a:cs typeface="Calibri"/>
              </a:rPr>
              <a:t>design</a:t>
            </a:r>
            <a:r>
              <a:rPr sz="5000" spc="-105" dirty="0">
                <a:latin typeface="Calibri"/>
                <a:cs typeface="Calibri"/>
              </a:rPr>
              <a:t> </a:t>
            </a:r>
            <a:r>
              <a:rPr sz="5000" spc="190" dirty="0">
                <a:latin typeface="Calibri"/>
                <a:cs typeface="Calibri"/>
              </a:rPr>
              <a:t>into</a:t>
            </a:r>
            <a:r>
              <a:rPr sz="5000" spc="-105" dirty="0">
                <a:latin typeface="Calibri"/>
                <a:cs typeface="Calibri"/>
              </a:rPr>
              <a:t> </a:t>
            </a:r>
            <a:r>
              <a:rPr sz="5000" spc="35" dirty="0">
                <a:latin typeface="Calibri"/>
                <a:cs typeface="Calibri"/>
              </a:rPr>
              <a:t>code </a:t>
            </a:r>
            <a:r>
              <a:rPr sz="5000" spc="170" dirty="0">
                <a:latin typeface="Calibri"/>
                <a:cs typeface="Calibri"/>
              </a:rPr>
              <a:t>Develop</a:t>
            </a:r>
            <a:r>
              <a:rPr sz="5000" spc="-100" dirty="0">
                <a:latin typeface="Calibri"/>
                <a:cs typeface="Calibri"/>
              </a:rPr>
              <a:t> </a:t>
            </a:r>
            <a:r>
              <a:rPr sz="5000" spc="210" dirty="0">
                <a:latin typeface="Calibri"/>
                <a:cs typeface="Calibri"/>
              </a:rPr>
              <a:t>booking</a:t>
            </a:r>
            <a:r>
              <a:rPr sz="5000" spc="-100" dirty="0">
                <a:latin typeface="Calibri"/>
                <a:cs typeface="Calibri"/>
              </a:rPr>
              <a:t> </a:t>
            </a:r>
            <a:r>
              <a:rPr sz="5000" spc="170" dirty="0">
                <a:latin typeface="Calibri"/>
                <a:cs typeface="Calibri"/>
              </a:rPr>
              <a:t>module</a:t>
            </a:r>
            <a:endParaRPr sz="5000">
              <a:latin typeface="Calibri"/>
              <a:cs typeface="Calibri"/>
            </a:endParaRPr>
          </a:p>
          <a:p>
            <a:pPr marL="12700" marR="479425">
              <a:lnSpc>
                <a:spcPts val="6980"/>
              </a:lnSpc>
              <a:spcBef>
                <a:spcPts val="390"/>
              </a:spcBef>
              <a:tabLst>
                <a:tab pos="2946400" algn="l"/>
                <a:tab pos="2985135" algn="l"/>
                <a:tab pos="5276215" algn="l"/>
              </a:tabLst>
            </a:pPr>
            <a:r>
              <a:rPr sz="5000" spc="680" dirty="0">
                <a:latin typeface="Calibri"/>
                <a:cs typeface="Calibri"/>
              </a:rPr>
              <a:t>D</a:t>
            </a:r>
            <a:r>
              <a:rPr sz="5000" spc="630" dirty="0">
                <a:latin typeface="Calibri"/>
                <a:cs typeface="Calibri"/>
              </a:rPr>
              <a:t>ev</a:t>
            </a:r>
            <a:r>
              <a:rPr sz="5000" spc="680" dirty="0">
                <a:latin typeface="Calibri"/>
                <a:cs typeface="Calibri"/>
              </a:rPr>
              <a:t>elo</a:t>
            </a:r>
            <a:r>
              <a:rPr sz="5000" spc="180" dirty="0">
                <a:latin typeface="Calibri"/>
                <a:cs typeface="Calibri"/>
              </a:rPr>
              <a:t>p</a:t>
            </a:r>
            <a:r>
              <a:rPr sz="5000" dirty="0">
                <a:latin typeface="Calibri"/>
                <a:cs typeface="Calibri"/>
              </a:rPr>
              <a:t>	</a:t>
            </a:r>
            <a:r>
              <a:rPr sz="5000" spc="770" dirty="0">
                <a:latin typeface="Calibri"/>
                <a:cs typeface="Calibri"/>
              </a:rPr>
              <a:t>admi</a:t>
            </a:r>
            <a:r>
              <a:rPr sz="5000" spc="270" dirty="0">
                <a:latin typeface="Calibri"/>
                <a:cs typeface="Calibri"/>
              </a:rPr>
              <a:t>n</a:t>
            </a:r>
            <a:r>
              <a:rPr sz="5000" dirty="0">
                <a:latin typeface="Calibri"/>
                <a:cs typeface="Calibri"/>
              </a:rPr>
              <a:t>	</a:t>
            </a:r>
            <a:r>
              <a:rPr sz="5000" spc="675" dirty="0">
                <a:latin typeface="Calibri"/>
                <a:cs typeface="Calibri"/>
              </a:rPr>
              <a:t>modul</a:t>
            </a:r>
            <a:r>
              <a:rPr sz="5000" spc="175" dirty="0">
                <a:latin typeface="Calibri"/>
                <a:cs typeface="Calibri"/>
              </a:rPr>
              <a:t>e</a:t>
            </a:r>
            <a:r>
              <a:rPr sz="5000" spc="590" dirty="0">
                <a:latin typeface="Calibri"/>
                <a:cs typeface="Calibri"/>
              </a:rPr>
              <a:t> </a:t>
            </a:r>
            <a:r>
              <a:rPr sz="5000" spc="700" dirty="0">
                <a:latin typeface="Calibri"/>
                <a:cs typeface="Calibri"/>
              </a:rPr>
              <a:t>Connec</a:t>
            </a:r>
            <a:r>
              <a:rPr sz="5000" spc="200" dirty="0">
                <a:latin typeface="Calibri"/>
                <a:cs typeface="Calibri"/>
              </a:rPr>
              <a:t>t</a:t>
            </a:r>
            <a:r>
              <a:rPr sz="5000" dirty="0">
                <a:latin typeface="Calibri"/>
                <a:cs typeface="Calibri"/>
              </a:rPr>
              <a:t>		</a:t>
            </a:r>
            <a:r>
              <a:rPr sz="5000" spc="585" dirty="0">
                <a:latin typeface="Calibri"/>
                <a:cs typeface="Calibri"/>
              </a:rPr>
              <a:t>d</a:t>
            </a:r>
            <a:r>
              <a:rPr sz="5000" spc="509" dirty="0">
                <a:latin typeface="Calibri"/>
                <a:cs typeface="Calibri"/>
              </a:rPr>
              <a:t>a</a:t>
            </a:r>
            <a:r>
              <a:rPr sz="5000" spc="585" dirty="0">
                <a:latin typeface="Calibri"/>
                <a:cs typeface="Calibri"/>
              </a:rPr>
              <a:t>tabas</a:t>
            </a:r>
            <a:r>
              <a:rPr sz="5000" spc="85" dirty="0">
                <a:latin typeface="Calibri"/>
                <a:cs typeface="Calibri"/>
              </a:rPr>
              <a:t>e</a:t>
            </a:r>
            <a:endParaRPr sz="5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2439670" algn="l"/>
                <a:tab pos="4901565" algn="l"/>
              </a:tabLst>
            </a:pPr>
            <a:r>
              <a:rPr sz="5000" spc="495" dirty="0">
                <a:latin typeface="Calibri"/>
                <a:cs typeface="Calibri"/>
              </a:rPr>
              <a:t>F</a:t>
            </a:r>
            <a:r>
              <a:rPr sz="5000" spc="695" dirty="0">
                <a:latin typeface="Calibri"/>
                <a:cs typeface="Calibri"/>
              </a:rPr>
              <a:t>o</a:t>
            </a:r>
            <a:r>
              <a:rPr sz="5000" spc="745" dirty="0">
                <a:latin typeface="Calibri"/>
                <a:cs typeface="Calibri"/>
              </a:rPr>
              <a:t>ll</a:t>
            </a:r>
            <a:r>
              <a:rPr sz="5000" spc="695" dirty="0">
                <a:latin typeface="Calibri"/>
                <a:cs typeface="Calibri"/>
              </a:rPr>
              <a:t>o</a:t>
            </a:r>
            <a:r>
              <a:rPr sz="5000" spc="245" dirty="0">
                <a:latin typeface="Calibri"/>
                <a:cs typeface="Calibri"/>
              </a:rPr>
              <a:t>w</a:t>
            </a:r>
            <a:r>
              <a:rPr sz="5000" dirty="0">
                <a:latin typeface="Calibri"/>
                <a:cs typeface="Calibri"/>
              </a:rPr>
              <a:t>	</a:t>
            </a:r>
            <a:r>
              <a:rPr sz="5000" spc="705" dirty="0">
                <a:latin typeface="Calibri"/>
                <a:cs typeface="Calibri"/>
              </a:rPr>
              <a:t>codin</a:t>
            </a:r>
            <a:r>
              <a:rPr sz="5000" spc="204" dirty="0">
                <a:latin typeface="Calibri"/>
                <a:cs typeface="Calibri"/>
              </a:rPr>
              <a:t>g</a:t>
            </a:r>
            <a:r>
              <a:rPr sz="5000" dirty="0">
                <a:latin typeface="Calibri"/>
                <a:cs typeface="Calibri"/>
              </a:rPr>
              <a:t>	</a:t>
            </a:r>
            <a:r>
              <a:rPr sz="5000" spc="690" dirty="0">
                <a:latin typeface="Calibri"/>
                <a:cs typeface="Calibri"/>
              </a:rPr>
              <a:t>standard</a:t>
            </a:r>
            <a:r>
              <a:rPr sz="5000" spc="190" dirty="0">
                <a:latin typeface="Calibri"/>
                <a:cs typeface="Calibri"/>
              </a:rPr>
              <a:t>s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689" y="4700585"/>
            <a:ext cx="200025" cy="200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689" y="5586410"/>
            <a:ext cx="200025" cy="200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689" y="6472235"/>
            <a:ext cx="200025" cy="2000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689" y="7358060"/>
            <a:ext cx="200025" cy="20002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921834"/>
            <a:ext cx="2148205" cy="5582920"/>
          </a:xfrm>
          <a:custGeom>
            <a:avLst/>
            <a:gdLst/>
            <a:ahLst/>
            <a:cxnLst/>
            <a:rect l="l" t="t" r="r" b="b"/>
            <a:pathLst>
              <a:path w="2148205" h="5582920">
                <a:moveTo>
                  <a:pt x="0" y="5582911"/>
                </a:moveTo>
                <a:lnTo>
                  <a:pt x="35980" y="5555024"/>
                </a:lnTo>
                <a:lnTo>
                  <a:pt x="71286" y="5527191"/>
                </a:lnTo>
                <a:lnTo>
                  <a:pt x="106359" y="5499077"/>
                </a:lnTo>
                <a:lnTo>
                  <a:pt x="141196" y="5470682"/>
                </a:lnTo>
                <a:lnTo>
                  <a:pt x="175795" y="5442010"/>
                </a:lnTo>
                <a:lnTo>
                  <a:pt x="210156" y="5413061"/>
                </a:lnTo>
                <a:lnTo>
                  <a:pt x="244276" y="5383837"/>
                </a:lnTo>
                <a:lnTo>
                  <a:pt x="278154" y="5354340"/>
                </a:lnTo>
                <a:lnTo>
                  <a:pt x="311787" y="5324572"/>
                </a:lnTo>
                <a:lnTo>
                  <a:pt x="345175" y="5294534"/>
                </a:lnTo>
                <a:lnTo>
                  <a:pt x="378315" y="5264229"/>
                </a:lnTo>
                <a:lnTo>
                  <a:pt x="411206" y="5233657"/>
                </a:lnTo>
                <a:lnTo>
                  <a:pt x="443847" y="5202821"/>
                </a:lnTo>
                <a:lnTo>
                  <a:pt x="476234" y="5171721"/>
                </a:lnTo>
                <a:lnTo>
                  <a:pt x="508368" y="5140361"/>
                </a:lnTo>
                <a:lnTo>
                  <a:pt x="540245" y="5108741"/>
                </a:lnTo>
                <a:lnTo>
                  <a:pt x="571865" y="5076864"/>
                </a:lnTo>
                <a:lnTo>
                  <a:pt x="603225" y="5044731"/>
                </a:lnTo>
                <a:lnTo>
                  <a:pt x="634324" y="5012343"/>
                </a:lnTo>
                <a:lnTo>
                  <a:pt x="665160" y="4979703"/>
                </a:lnTo>
                <a:lnTo>
                  <a:pt x="695732" y="4946812"/>
                </a:lnTo>
                <a:lnTo>
                  <a:pt x="726038" y="4913671"/>
                </a:lnTo>
                <a:lnTo>
                  <a:pt x="756076" y="4880284"/>
                </a:lnTo>
                <a:lnTo>
                  <a:pt x="785844" y="4846650"/>
                </a:lnTo>
                <a:lnTo>
                  <a:pt x="815340" y="4812773"/>
                </a:lnTo>
                <a:lnTo>
                  <a:pt x="844564" y="4778653"/>
                </a:lnTo>
                <a:lnTo>
                  <a:pt x="873513" y="4744292"/>
                </a:lnTo>
                <a:lnTo>
                  <a:pt x="902186" y="4709692"/>
                </a:lnTo>
                <a:lnTo>
                  <a:pt x="930580" y="4674855"/>
                </a:lnTo>
                <a:lnTo>
                  <a:pt x="958695" y="4639783"/>
                </a:lnTo>
                <a:lnTo>
                  <a:pt x="986528" y="4604477"/>
                </a:lnTo>
                <a:lnTo>
                  <a:pt x="1014078" y="4568938"/>
                </a:lnTo>
                <a:lnTo>
                  <a:pt x="1041343" y="4533169"/>
                </a:lnTo>
                <a:lnTo>
                  <a:pt x="1068321" y="4497172"/>
                </a:lnTo>
                <a:lnTo>
                  <a:pt x="1095011" y="4460947"/>
                </a:lnTo>
                <a:lnTo>
                  <a:pt x="1121410" y="4424497"/>
                </a:lnTo>
                <a:lnTo>
                  <a:pt x="1147518" y="4387824"/>
                </a:lnTo>
                <a:lnTo>
                  <a:pt x="1173333" y="4350928"/>
                </a:lnTo>
                <a:lnTo>
                  <a:pt x="1198852" y="4313812"/>
                </a:lnTo>
                <a:lnTo>
                  <a:pt x="1224075" y="4276478"/>
                </a:lnTo>
                <a:lnTo>
                  <a:pt x="1248999" y="4238927"/>
                </a:lnTo>
                <a:lnTo>
                  <a:pt x="1273623" y="4201161"/>
                </a:lnTo>
                <a:lnTo>
                  <a:pt x="1297944" y="4163181"/>
                </a:lnTo>
                <a:lnTo>
                  <a:pt x="1321962" y="4124990"/>
                </a:lnTo>
                <a:lnTo>
                  <a:pt x="1345675" y="4086589"/>
                </a:lnTo>
                <a:lnTo>
                  <a:pt x="1369080" y="4047979"/>
                </a:lnTo>
                <a:lnTo>
                  <a:pt x="1392177" y="4009163"/>
                </a:lnTo>
                <a:lnTo>
                  <a:pt x="1414963" y="3970142"/>
                </a:lnTo>
                <a:lnTo>
                  <a:pt x="1437437" y="3930917"/>
                </a:lnTo>
                <a:lnTo>
                  <a:pt x="1459597" y="3891491"/>
                </a:lnTo>
                <a:lnTo>
                  <a:pt x="1481442" y="3851866"/>
                </a:lnTo>
                <a:lnTo>
                  <a:pt x="1502969" y="3812042"/>
                </a:lnTo>
                <a:lnTo>
                  <a:pt x="1524177" y="3772022"/>
                </a:lnTo>
                <a:lnTo>
                  <a:pt x="1545065" y="3731807"/>
                </a:lnTo>
                <a:lnTo>
                  <a:pt x="1565630" y="3691400"/>
                </a:lnTo>
                <a:lnTo>
                  <a:pt x="1585870" y="3650801"/>
                </a:lnTo>
                <a:lnTo>
                  <a:pt x="1605786" y="3610012"/>
                </a:lnTo>
                <a:lnTo>
                  <a:pt x="1625297" y="3569195"/>
                </a:lnTo>
                <a:lnTo>
                  <a:pt x="1625377" y="3569038"/>
                </a:lnTo>
                <a:lnTo>
                  <a:pt x="1644631" y="3527873"/>
                </a:lnTo>
                <a:lnTo>
                  <a:pt x="1663559" y="3486526"/>
                </a:lnTo>
                <a:lnTo>
                  <a:pt x="1682153" y="3444997"/>
                </a:lnTo>
                <a:lnTo>
                  <a:pt x="1700414" y="3403286"/>
                </a:lnTo>
                <a:lnTo>
                  <a:pt x="1718338" y="3361396"/>
                </a:lnTo>
                <a:lnTo>
                  <a:pt x="1735925" y="3319328"/>
                </a:lnTo>
                <a:lnTo>
                  <a:pt x="1753187" y="3277089"/>
                </a:lnTo>
                <a:lnTo>
                  <a:pt x="1770078" y="3234666"/>
                </a:lnTo>
                <a:lnTo>
                  <a:pt x="1786641" y="3192076"/>
                </a:lnTo>
                <a:lnTo>
                  <a:pt x="1802859" y="3149315"/>
                </a:lnTo>
                <a:lnTo>
                  <a:pt x="1818732" y="3106384"/>
                </a:lnTo>
                <a:lnTo>
                  <a:pt x="1834256" y="3063286"/>
                </a:lnTo>
                <a:lnTo>
                  <a:pt x="1849430" y="3020023"/>
                </a:lnTo>
                <a:lnTo>
                  <a:pt x="1864254" y="2976595"/>
                </a:lnTo>
                <a:lnTo>
                  <a:pt x="1878724" y="2933005"/>
                </a:lnTo>
                <a:lnTo>
                  <a:pt x="1892839" y="2889255"/>
                </a:lnTo>
                <a:lnTo>
                  <a:pt x="1906598" y="2845345"/>
                </a:lnTo>
                <a:lnTo>
                  <a:pt x="1919999" y="2801279"/>
                </a:lnTo>
                <a:lnTo>
                  <a:pt x="1933039" y="2757057"/>
                </a:lnTo>
                <a:lnTo>
                  <a:pt x="1945719" y="2712681"/>
                </a:lnTo>
                <a:lnTo>
                  <a:pt x="1958034" y="2668153"/>
                </a:lnTo>
                <a:lnTo>
                  <a:pt x="1969985" y="2623474"/>
                </a:lnTo>
                <a:lnTo>
                  <a:pt x="1981569" y="2578647"/>
                </a:lnTo>
                <a:lnTo>
                  <a:pt x="1992785" y="2533673"/>
                </a:lnTo>
                <a:lnTo>
                  <a:pt x="2003631" y="2488554"/>
                </a:lnTo>
                <a:lnTo>
                  <a:pt x="2014105" y="2443291"/>
                </a:lnTo>
                <a:lnTo>
                  <a:pt x="2024205" y="2397886"/>
                </a:lnTo>
                <a:lnTo>
                  <a:pt x="2033930" y="2352342"/>
                </a:lnTo>
                <a:lnTo>
                  <a:pt x="2043278" y="2306658"/>
                </a:lnTo>
                <a:lnTo>
                  <a:pt x="2052192" y="2261121"/>
                </a:lnTo>
                <a:lnTo>
                  <a:pt x="2052256" y="2260840"/>
                </a:lnTo>
                <a:lnTo>
                  <a:pt x="2060837" y="2214883"/>
                </a:lnTo>
                <a:lnTo>
                  <a:pt x="2069044" y="2168794"/>
                </a:lnTo>
                <a:lnTo>
                  <a:pt x="2076867" y="2122574"/>
                </a:lnTo>
                <a:lnTo>
                  <a:pt x="2084305" y="2076224"/>
                </a:lnTo>
                <a:lnTo>
                  <a:pt x="2091356" y="2029745"/>
                </a:lnTo>
                <a:lnTo>
                  <a:pt x="2098018" y="1983140"/>
                </a:lnTo>
                <a:lnTo>
                  <a:pt x="2104289" y="1936411"/>
                </a:lnTo>
                <a:lnTo>
                  <a:pt x="2110168" y="1889558"/>
                </a:lnTo>
                <a:lnTo>
                  <a:pt x="2115653" y="1842583"/>
                </a:lnTo>
                <a:lnTo>
                  <a:pt x="2120743" y="1795489"/>
                </a:lnTo>
                <a:lnTo>
                  <a:pt x="2125435" y="1748277"/>
                </a:lnTo>
                <a:lnTo>
                  <a:pt x="2129604" y="1702320"/>
                </a:lnTo>
                <a:lnTo>
                  <a:pt x="2129748" y="1700951"/>
                </a:lnTo>
                <a:lnTo>
                  <a:pt x="2133620" y="1653506"/>
                </a:lnTo>
                <a:lnTo>
                  <a:pt x="2137110" y="1605950"/>
                </a:lnTo>
                <a:lnTo>
                  <a:pt x="2140196" y="1558283"/>
                </a:lnTo>
                <a:lnTo>
                  <a:pt x="2142801" y="1511827"/>
                </a:lnTo>
                <a:lnTo>
                  <a:pt x="2142883" y="1510506"/>
                </a:lnTo>
                <a:lnTo>
                  <a:pt x="2145147" y="1462621"/>
                </a:lnTo>
                <a:lnTo>
                  <a:pt x="2147010" y="1414631"/>
                </a:lnTo>
                <a:lnTo>
                  <a:pt x="2147805" y="1388307"/>
                </a:lnTo>
              </a:path>
              <a:path w="2148205" h="5582920">
                <a:moveTo>
                  <a:pt x="2147866" y="1057016"/>
                </a:moveTo>
                <a:lnTo>
                  <a:pt x="2147028" y="1029231"/>
                </a:lnTo>
                <a:lnTo>
                  <a:pt x="2146999" y="1028653"/>
                </a:lnTo>
              </a:path>
              <a:path w="2148205" h="5582920">
                <a:moveTo>
                  <a:pt x="2137200" y="838726"/>
                </a:moveTo>
                <a:lnTo>
                  <a:pt x="2137070" y="837337"/>
                </a:lnTo>
              </a:path>
              <a:path w="2148205" h="5582920">
                <a:moveTo>
                  <a:pt x="2120786" y="648227"/>
                </a:moveTo>
                <a:lnTo>
                  <a:pt x="2120728" y="647796"/>
                </a:lnTo>
              </a:path>
              <a:path w="2148205" h="5582920">
                <a:moveTo>
                  <a:pt x="2060963" y="229109"/>
                </a:moveTo>
                <a:lnTo>
                  <a:pt x="2060802" y="228408"/>
                </a:lnTo>
              </a:path>
              <a:path w="2148205" h="5582920">
                <a:moveTo>
                  <a:pt x="2014219" y="506"/>
                </a:moveTo>
                <a:lnTo>
                  <a:pt x="2014078" y="0"/>
                </a:lnTo>
              </a:path>
            </a:pathLst>
          </a:custGeom>
          <a:ln w="1028699">
            <a:solidFill>
              <a:srgbClr val="FD6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5913" y="304579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07" y="232"/>
                </a:moveTo>
                <a:lnTo>
                  <a:pt x="0" y="0"/>
                </a:lnTo>
              </a:path>
            </a:pathLst>
          </a:custGeom>
          <a:ln w="1028699">
            <a:solidFill>
              <a:srgbClr val="FD6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6000" y="1010284"/>
            <a:ext cx="1617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5" dirty="0">
                <a:solidFill>
                  <a:srgbClr val="FAF6F0"/>
                </a:solidFill>
                <a:latin typeface="Tahoma"/>
                <a:cs typeface="Tahoma"/>
              </a:rPr>
              <a:t>PROTOTYPE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47943" y="1010284"/>
            <a:ext cx="1024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60" dirty="0">
                <a:solidFill>
                  <a:srgbClr val="FAF6F0"/>
                </a:solidFill>
                <a:latin typeface="Tahoma"/>
                <a:cs typeface="Tahoma"/>
              </a:rPr>
              <a:t>TEAM</a:t>
            </a:r>
            <a:r>
              <a:rPr sz="1800" b="1" spc="325" dirty="0">
                <a:solidFill>
                  <a:srgbClr val="FAF6F0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FAF6F0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6876" y="8801734"/>
            <a:ext cx="58375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04695" algn="l"/>
                <a:tab pos="2729230" algn="l"/>
                <a:tab pos="4310380" algn="l"/>
              </a:tabLst>
            </a:pPr>
            <a:r>
              <a:rPr sz="2700" spc="125" dirty="0">
                <a:latin typeface="Georgia"/>
                <a:cs typeface="Georgia"/>
              </a:rPr>
              <a:t>HANDLED</a:t>
            </a:r>
            <a:r>
              <a:rPr sz="2700" dirty="0">
                <a:latin typeface="Georgia"/>
                <a:cs typeface="Georgia"/>
              </a:rPr>
              <a:t>	</a:t>
            </a:r>
            <a:r>
              <a:rPr sz="2700" spc="60" dirty="0">
                <a:latin typeface="Georgia"/>
                <a:cs typeface="Georgia"/>
              </a:rPr>
              <a:t>BY:</a:t>
            </a:r>
            <a:r>
              <a:rPr sz="2700" dirty="0">
                <a:latin typeface="Georgia"/>
                <a:cs typeface="Georgia"/>
              </a:rPr>
              <a:t>	</a:t>
            </a:r>
            <a:r>
              <a:rPr sz="2700" spc="75" dirty="0">
                <a:latin typeface="Georgia"/>
                <a:cs typeface="Georgia"/>
              </a:rPr>
              <a:t>SRUJAN</a:t>
            </a:r>
            <a:r>
              <a:rPr sz="2700" dirty="0">
                <a:latin typeface="Georgia"/>
                <a:cs typeface="Georgia"/>
              </a:rPr>
              <a:t>	</a:t>
            </a:r>
            <a:r>
              <a:rPr sz="2700" spc="135" dirty="0">
                <a:latin typeface="Georgia"/>
                <a:cs typeface="Georgia"/>
              </a:rPr>
              <a:t>RAVULA</a:t>
            </a:r>
            <a:endParaRPr sz="2700">
              <a:latin typeface="Georgia"/>
              <a:cs typeface="Georg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928665" y="248212"/>
            <a:ext cx="6430645" cy="244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59585">
              <a:lnSpc>
                <a:spcPct val="116700"/>
              </a:lnSpc>
              <a:spcBef>
                <a:spcPts val="95"/>
              </a:spcBef>
            </a:pPr>
            <a:r>
              <a:rPr spc="220" dirty="0"/>
              <a:t>Phase</a:t>
            </a:r>
            <a:r>
              <a:rPr spc="-170" dirty="0"/>
              <a:t> </a:t>
            </a:r>
            <a:r>
              <a:rPr spc="-25" dirty="0"/>
              <a:t>3: </a:t>
            </a:r>
            <a:r>
              <a:rPr spc="240" dirty="0"/>
              <a:t>Implementation:</a:t>
            </a:r>
          </a:p>
        </p:txBody>
      </p:sp>
      <p:sp>
        <p:nvSpPr>
          <p:cNvPr id="15" name="object 15"/>
          <p:cNvSpPr/>
          <p:nvPr/>
        </p:nvSpPr>
        <p:spPr>
          <a:xfrm>
            <a:off x="3876518" y="3183358"/>
            <a:ext cx="11167110" cy="19050"/>
          </a:xfrm>
          <a:custGeom>
            <a:avLst/>
            <a:gdLst/>
            <a:ahLst/>
            <a:cxnLst/>
            <a:rect l="l" t="t" r="r" b="b"/>
            <a:pathLst>
              <a:path w="11167110" h="19050">
                <a:moveTo>
                  <a:pt x="0" y="19049"/>
                </a:moveTo>
                <a:lnTo>
                  <a:pt x="11166744" y="0"/>
                </a:lnTo>
              </a:path>
            </a:pathLst>
          </a:custGeom>
          <a:ln w="3809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361822"/>
            <a:ext cx="665480" cy="4822825"/>
          </a:xfrm>
          <a:custGeom>
            <a:avLst/>
            <a:gdLst/>
            <a:ahLst/>
            <a:cxnLst/>
            <a:rect l="l" t="t" r="r" b="b"/>
            <a:pathLst>
              <a:path w="665480" h="4822825">
                <a:moveTo>
                  <a:pt x="0" y="4822736"/>
                </a:moveTo>
                <a:lnTo>
                  <a:pt x="5651" y="4805741"/>
                </a:lnTo>
                <a:lnTo>
                  <a:pt x="19370" y="4763627"/>
                </a:lnTo>
                <a:lnTo>
                  <a:pt x="30035" y="4730210"/>
                </a:lnTo>
              </a:path>
              <a:path w="665480" h="4822825">
                <a:moveTo>
                  <a:pt x="30035" y="4730210"/>
                </a:moveTo>
                <a:lnTo>
                  <a:pt x="32975" y="4720998"/>
                </a:lnTo>
                <a:lnTo>
                  <a:pt x="46467" y="4677858"/>
                </a:lnTo>
                <a:lnTo>
                  <a:pt x="59843" y="4634212"/>
                </a:lnTo>
                <a:lnTo>
                  <a:pt x="69153" y="4603210"/>
                </a:lnTo>
              </a:path>
              <a:path w="665480" h="4822825">
                <a:moveTo>
                  <a:pt x="69153" y="4603210"/>
                </a:moveTo>
                <a:lnTo>
                  <a:pt x="73103" y="4590061"/>
                </a:lnTo>
                <a:lnTo>
                  <a:pt x="86245" y="4545412"/>
                </a:lnTo>
                <a:lnTo>
                  <a:pt x="99269" y="4500267"/>
                </a:lnTo>
                <a:lnTo>
                  <a:pt x="106071" y="4476210"/>
                </a:lnTo>
              </a:path>
              <a:path w="665480" h="4822825">
                <a:moveTo>
                  <a:pt x="106071" y="4476210"/>
                </a:moveTo>
                <a:lnTo>
                  <a:pt x="112174" y="4454630"/>
                </a:lnTo>
                <a:lnTo>
                  <a:pt x="124958" y="4408505"/>
                </a:lnTo>
                <a:lnTo>
                  <a:pt x="137622" y="4361896"/>
                </a:lnTo>
                <a:lnTo>
                  <a:pt x="141000" y="4349210"/>
                </a:lnTo>
              </a:path>
              <a:path w="665480" h="4822825">
                <a:moveTo>
                  <a:pt x="141000" y="4349210"/>
                </a:moveTo>
                <a:lnTo>
                  <a:pt x="150162" y="4314807"/>
                </a:lnTo>
                <a:lnTo>
                  <a:pt x="162580" y="4267242"/>
                </a:lnTo>
                <a:lnTo>
                  <a:pt x="174104" y="4222210"/>
                </a:lnTo>
              </a:path>
              <a:path w="665480" h="4822825">
                <a:moveTo>
                  <a:pt x="174104" y="4222210"/>
                </a:moveTo>
                <a:lnTo>
                  <a:pt x="174873" y="4219204"/>
                </a:lnTo>
                <a:lnTo>
                  <a:pt x="187041" y="4170697"/>
                </a:lnTo>
                <a:lnTo>
                  <a:pt x="199082" y="4121726"/>
                </a:lnTo>
                <a:lnTo>
                  <a:pt x="205473" y="4095210"/>
                </a:lnTo>
              </a:path>
              <a:path w="665480" h="4822825">
                <a:moveTo>
                  <a:pt x="205473" y="4095210"/>
                </a:moveTo>
                <a:lnTo>
                  <a:pt x="210996" y="4072294"/>
                </a:lnTo>
                <a:lnTo>
                  <a:pt x="222782" y="4022405"/>
                </a:lnTo>
                <a:lnTo>
                  <a:pt x="234438" y="3972063"/>
                </a:lnTo>
                <a:lnTo>
                  <a:pt x="235312" y="3968210"/>
                </a:lnTo>
              </a:path>
              <a:path w="665480" h="4822825">
                <a:moveTo>
                  <a:pt x="235312" y="3968210"/>
                </a:moveTo>
                <a:lnTo>
                  <a:pt x="245964" y="3921271"/>
                </a:lnTo>
                <a:lnTo>
                  <a:pt x="257358" y="3870034"/>
                </a:lnTo>
                <a:lnTo>
                  <a:pt x="263640" y="3841210"/>
                </a:lnTo>
              </a:path>
              <a:path w="665480" h="4822825">
                <a:moveTo>
                  <a:pt x="263640" y="3841210"/>
                </a:moveTo>
                <a:lnTo>
                  <a:pt x="268621" y="3818355"/>
                </a:lnTo>
                <a:lnTo>
                  <a:pt x="279749" y="3766238"/>
                </a:lnTo>
                <a:lnTo>
                  <a:pt x="290639" y="3714188"/>
                </a:lnTo>
              </a:path>
              <a:path w="665480" h="4822825">
                <a:moveTo>
                  <a:pt x="290634" y="3714210"/>
                </a:moveTo>
                <a:lnTo>
                  <a:pt x="290744" y="3713688"/>
                </a:lnTo>
                <a:lnTo>
                  <a:pt x="301602" y="3660707"/>
                </a:lnTo>
                <a:lnTo>
                  <a:pt x="312325" y="3607300"/>
                </a:lnTo>
                <a:lnTo>
                  <a:pt x="316275" y="3587210"/>
                </a:lnTo>
              </a:path>
              <a:path w="665480" h="4822825">
                <a:moveTo>
                  <a:pt x="316275" y="3587210"/>
                </a:moveTo>
                <a:lnTo>
                  <a:pt x="322910" y="3553471"/>
                </a:lnTo>
                <a:lnTo>
                  <a:pt x="333357" y="3499223"/>
                </a:lnTo>
                <a:lnTo>
                  <a:pt x="340713" y="3460210"/>
                </a:lnTo>
              </a:path>
              <a:path w="665480" h="4822825">
                <a:moveTo>
                  <a:pt x="340713" y="3460210"/>
                </a:moveTo>
                <a:lnTo>
                  <a:pt x="343664" y="3444561"/>
                </a:lnTo>
                <a:lnTo>
                  <a:pt x="353831" y="3389487"/>
                </a:lnTo>
                <a:lnTo>
                  <a:pt x="363856" y="3334007"/>
                </a:lnTo>
                <a:lnTo>
                  <a:pt x="363997" y="3333210"/>
                </a:lnTo>
              </a:path>
              <a:path w="665480" h="4822825">
                <a:moveTo>
                  <a:pt x="363997" y="3333210"/>
                </a:moveTo>
                <a:lnTo>
                  <a:pt x="373739" y="3278124"/>
                </a:lnTo>
                <a:lnTo>
                  <a:pt x="383478" y="3221841"/>
                </a:lnTo>
                <a:lnTo>
                  <a:pt x="386124" y="3206210"/>
                </a:lnTo>
              </a:path>
              <a:path w="665480" h="4822825">
                <a:moveTo>
                  <a:pt x="386124" y="3206210"/>
                </a:moveTo>
                <a:lnTo>
                  <a:pt x="393073" y="3165163"/>
                </a:lnTo>
                <a:lnTo>
                  <a:pt x="402522" y="3108093"/>
                </a:lnTo>
                <a:lnTo>
                  <a:pt x="407199" y="3079210"/>
                </a:lnTo>
              </a:path>
              <a:path w="665480" h="4822825">
                <a:moveTo>
                  <a:pt x="407199" y="3079210"/>
                </a:moveTo>
                <a:lnTo>
                  <a:pt x="411825" y="3050636"/>
                </a:lnTo>
                <a:lnTo>
                  <a:pt x="420981" y="2992795"/>
                </a:lnTo>
                <a:lnTo>
                  <a:pt x="427259" y="2952210"/>
                </a:lnTo>
              </a:path>
              <a:path w="665480" h="4822825">
                <a:moveTo>
                  <a:pt x="427259" y="2952210"/>
                </a:moveTo>
                <a:lnTo>
                  <a:pt x="429988" y="2934574"/>
                </a:lnTo>
                <a:lnTo>
                  <a:pt x="438845" y="2875976"/>
                </a:lnTo>
                <a:lnTo>
                  <a:pt x="446341" y="2825210"/>
                </a:lnTo>
              </a:path>
              <a:path w="665480" h="4822825">
                <a:moveTo>
                  <a:pt x="446341" y="2825210"/>
                </a:moveTo>
                <a:lnTo>
                  <a:pt x="447552" y="2817007"/>
                </a:lnTo>
                <a:lnTo>
                  <a:pt x="456108" y="2757669"/>
                </a:lnTo>
                <a:lnTo>
                  <a:pt x="464477" y="2698206"/>
                </a:lnTo>
              </a:path>
              <a:path w="665480" h="4822825">
                <a:moveTo>
                  <a:pt x="464476" y="2698210"/>
                </a:moveTo>
                <a:lnTo>
                  <a:pt x="464511" y="2697966"/>
                </a:lnTo>
                <a:lnTo>
                  <a:pt x="472760" y="2637903"/>
                </a:lnTo>
                <a:lnTo>
                  <a:pt x="480855" y="2577483"/>
                </a:lnTo>
                <a:lnTo>
                  <a:pt x="481674" y="2571210"/>
                </a:lnTo>
              </a:path>
              <a:path w="665480" h="4822825">
                <a:moveTo>
                  <a:pt x="481674" y="2571210"/>
                </a:moveTo>
                <a:lnTo>
                  <a:pt x="488794" y="2516709"/>
                </a:lnTo>
                <a:lnTo>
                  <a:pt x="496577" y="2455587"/>
                </a:lnTo>
                <a:lnTo>
                  <a:pt x="497989" y="2444210"/>
                </a:lnTo>
              </a:path>
              <a:path w="665480" h="4822825">
                <a:moveTo>
                  <a:pt x="497989" y="2444210"/>
                </a:moveTo>
                <a:lnTo>
                  <a:pt x="504203" y="2394119"/>
                </a:lnTo>
                <a:lnTo>
                  <a:pt x="511669" y="2332310"/>
                </a:lnTo>
                <a:lnTo>
                  <a:pt x="513445" y="2317210"/>
                </a:lnTo>
              </a:path>
              <a:path w="665480" h="4822825">
                <a:moveTo>
                  <a:pt x="513445" y="2317210"/>
                </a:moveTo>
                <a:lnTo>
                  <a:pt x="518976" y="2270163"/>
                </a:lnTo>
                <a:lnTo>
                  <a:pt x="526123" y="2207682"/>
                </a:lnTo>
                <a:lnTo>
                  <a:pt x="528066" y="2190210"/>
                </a:lnTo>
              </a:path>
              <a:path w="665480" h="4822825">
                <a:moveTo>
                  <a:pt x="528066" y="2190210"/>
                </a:moveTo>
                <a:lnTo>
                  <a:pt x="533108" y="2144872"/>
                </a:lnTo>
                <a:lnTo>
                  <a:pt x="539931" y="2081735"/>
                </a:lnTo>
                <a:lnTo>
                  <a:pt x="541875" y="2063210"/>
                </a:lnTo>
              </a:path>
              <a:path w="665480" h="4822825">
                <a:moveTo>
                  <a:pt x="541875" y="2063210"/>
                </a:moveTo>
                <a:lnTo>
                  <a:pt x="546590" y="2018277"/>
                </a:lnTo>
                <a:lnTo>
                  <a:pt x="553084" y="1954499"/>
                </a:lnTo>
                <a:lnTo>
                  <a:pt x="554890" y="1936210"/>
                </a:lnTo>
              </a:path>
              <a:path w="665480" h="4822825">
                <a:moveTo>
                  <a:pt x="554890" y="1936210"/>
                </a:moveTo>
                <a:lnTo>
                  <a:pt x="559413" y="1890408"/>
                </a:lnTo>
                <a:lnTo>
                  <a:pt x="565575" y="1826006"/>
                </a:lnTo>
                <a:lnTo>
                  <a:pt x="567131" y="1809210"/>
                </a:lnTo>
              </a:path>
              <a:path w="665480" h="4822825">
                <a:moveTo>
                  <a:pt x="567131" y="1809210"/>
                </a:moveTo>
                <a:lnTo>
                  <a:pt x="571569" y="1761296"/>
                </a:lnTo>
                <a:lnTo>
                  <a:pt x="577395" y="1696284"/>
                </a:lnTo>
                <a:lnTo>
                  <a:pt x="578614" y="1682210"/>
                </a:lnTo>
              </a:path>
              <a:path w="665480" h="4822825">
                <a:moveTo>
                  <a:pt x="578614" y="1682210"/>
                </a:moveTo>
                <a:lnTo>
                  <a:pt x="583052" y="1630973"/>
                </a:lnTo>
                <a:lnTo>
                  <a:pt x="588537" y="1565367"/>
                </a:lnTo>
                <a:lnTo>
                  <a:pt x="589357" y="1555210"/>
                </a:lnTo>
              </a:path>
              <a:path w="665480" h="4822825">
                <a:moveTo>
                  <a:pt x="589357" y="1555210"/>
                </a:moveTo>
                <a:lnTo>
                  <a:pt x="593852" y="1499469"/>
                </a:lnTo>
                <a:lnTo>
                  <a:pt x="598993" y="1433284"/>
                </a:lnTo>
                <a:lnTo>
                  <a:pt x="603961" y="1366815"/>
                </a:lnTo>
                <a:lnTo>
                  <a:pt x="608672" y="1301204"/>
                </a:lnTo>
              </a:path>
              <a:path w="665480" h="4822825">
                <a:moveTo>
                  <a:pt x="608672" y="1301210"/>
                </a:moveTo>
                <a:lnTo>
                  <a:pt x="608754" y="1300067"/>
                </a:lnTo>
                <a:lnTo>
                  <a:pt x="613372" y="1233042"/>
                </a:lnTo>
                <a:lnTo>
                  <a:pt x="617254" y="1174210"/>
                </a:lnTo>
              </a:path>
              <a:path w="665480" h="4822825">
                <a:moveTo>
                  <a:pt x="617254" y="1174210"/>
                </a:moveTo>
                <a:lnTo>
                  <a:pt x="617812" y="1165745"/>
                </a:lnTo>
                <a:lnTo>
                  <a:pt x="622076" y="1098180"/>
                </a:lnTo>
                <a:lnTo>
                  <a:pt x="625145" y="1047210"/>
                </a:lnTo>
              </a:path>
              <a:path w="665480" h="4822825">
                <a:moveTo>
                  <a:pt x="625145" y="1047210"/>
                </a:moveTo>
                <a:lnTo>
                  <a:pt x="626160" y="1030351"/>
                </a:lnTo>
                <a:lnTo>
                  <a:pt x="630065" y="962260"/>
                </a:lnTo>
                <a:lnTo>
                  <a:pt x="632356" y="920210"/>
                </a:lnTo>
              </a:path>
              <a:path w="665480" h="4822825">
                <a:moveTo>
                  <a:pt x="632356" y="920210"/>
                </a:moveTo>
                <a:lnTo>
                  <a:pt x="633789" y="893914"/>
                </a:lnTo>
                <a:lnTo>
                  <a:pt x="637332" y="825314"/>
                </a:lnTo>
                <a:lnTo>
                  <a:pt x="638899" y="793210"/>
                </a:lnTo>
              </a:path>
              <a:path w="665480" h="4822825">
                <a:moveTo>
                  <a:pt x="638899" y="793210"/>
                </a:moveTo>
                <a:lnTo>
                  <a:pt x="640692" y="756466"/>
                </a:lnTo>
                <a:lnTo>
                  <a:pt x="643868" y="687372"/>
                </a:lnTo>
                <a:lnTo>
                  <a:pt x="644781" y="666210"/>
                </a:lnTo>
              </a:path>
              <a:path w="665480" h="4822825">
                <a:moveTo>
                  <a:pt x="644781" y="666210"/>
                </a:moveTo>
                <a:lnTo>
                  <a:pt x="646859" y="618037"/>
                </a:lnTo>
                <a:lnTo>
                  <a:pt x="649665" y="548464"/>
                </a:lnTo>
                <a:lnTo>
                  <a:pt x="652284" y="478658"/>
                </a:lnTo>
                <a:lnTo>
                  <a:pt x="654591" y="412206"/>
                </a:lnTo>
              </a:path>
              <a:path w="665480" h="4822825">
                <a:moveTo>
                  <a:pt x="654591" y="412210"/>
                </a:moveTo>
                <a:lnTo>
                  <a:pt x="654715" y="408623"/>
                </a:lnTo>
                <a:lnTo>
                  <a:pt x="656958" y="338361"/>
                </a:lnTo>
                <a:lnTo>
                  <a:pt x="658506" y="285210"/>
                </a:lnTo>
              </a:path>
              <a:path w="665480" h="4822825">
                <a:moveTo>
                  <a:pt x="658506" y="285210"/>
                </a:moveTo>
                <a:lnTo>
                  <a:pt x="659011" y="267877"/>
                </a:lnTo>
                <a:lnTo>
                  <a:pt x="660873" y="197175"/>
                </a:lnTo>
                <a:lnTo>
                  <a:pt x="661791" y="158210"/>
                </a:lnTo>
              </a:path>
              <a:path w="665480" h="4822825">
                <a:moveTo>
                  <a:pt x="661791" y="158210"/>
                </a:moveTo>
                <a:lnTo>
                  <a:pt x="662543" y="126259"/>
                </a:lnTo>
                <a:lnTo>
                  <a:pt x="664021" y="55133"/>
                </a:lnTo>
                <a:lnTo>
                  <a:pt x="664452" y="31210"/>
                </a:lnTo>
              </a:path>
              <a:path w="665480" h="4822825">
                <a:moveTo>
                  <a:pt x="664452" y="31210"/>
                </a:moveTo>
                <a:lnTo>
                  <a:pt x="665013" y="0"/>
                </a:lnTo>
              </a:path>
            </a:pathLst>
          </a:custGeom>
          <a:ln w="38100">
            <a:solidFill>
              <a:srgbClr val="FD61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74335" y="852467"/>
            <a:ext cx="704850" cy="176530"/>
          </a:xfrm>
          <a:custGeom>
            <a:avLst/>
            <a:gdLst/>
            <a:ahLst/>
            <a:cxnLst/>
            <a:rect l="l" t="t" r="r" b="b"/>
            <a:pathLst>
              <a:path w="704850" h="176530">
                <a:moveTo>
                  <a:pt x="88106" y="176212"/>
                </a:moveTo>
                <a:lnTo>
                  <a:pt x="53803" y="169291"/>
                </a:lnTo>
                <a:lnTo>
                  <a:pt x="25798" y="150413"/>
                </a:lnTo>
                <a:lnTo>
                  <a:pt x="6921" y="122409"/>
                </a:lnTo>
                <a:lnTo>
                  <a:pt x="0" y="88106"/>
                </a:lnTo>
                <a:lnTo>
                  <a:pt x="6921" y="53803"/>
                </a:lnTo>
                <a:lnTo>
                  <a:pt x="25798" y="25798"/>
                </a:lnTo>
                <a:lnTo>
                  <a:pt x="53803" y="6921"/>
                </a:lnTo>
                <a:lnTo>
                  <a:pt x="88106" y="0"/>
                </a:lnTo>
                <a:lnTo>
                  <a:pt x="122409" y="6921"/>
                </a:lnTo>
                <a:lnTo>
                  <a:pt x="150413" y="25798"/>
                </a:lnTo>
                <a:lnTo>
                  <a:pt x="169291" y="53803"/>
                </a:lnTo>
                <a:lnTo>
                  <a:pt x="176212" y="88106"/>
                </a:lnTo>
                <a:lnTo>
                  <a:pt x="169291" y="122409"/>
                </a:lnTo>
                <a:lnTo>
                  <a:pt x="150413" y="150413"/>
                </a:lnTo>
                <a:lnTo>
                  <a:pt x="122409" y="169291"/>
                </a:lnTo>
                <a:lnTo>
                  <a:pt x="88106" y="176212"/>
                </a:lnTo>
                <a:close/>
              </a:path>
              <a:path w="704850" h="176530">
                <a:moveTo>
                  <a:pt x="616743" y="176212"/>
                </a:moveTo>
                <a:lnTo>
                  <a:pt x="582440" y="169291"/>
                </a:lnTo>
                <a:lnTo>
                  <a:pt x="554436" y="150413"/>
                </a:lnTo>
                <a:lnTo>
                  <a:pt x="535558" y="122409"/>
                </a:lnTo>
                <a:lnTo>
                  <a:pt x="528637" y="88106"/>
                </a:lnTo>
                <a:lnTo>
                  <a:pt x="535558" y="53803"/>
                </a:lnTo>
                <a:lnTo>
                  <a:pt x="554436" y="25798"/>
                </a:lnTo>
                <a:lnTo>
                  <a:pt x="582440" y="6921"/>
                </a:lnTo>
                <a:lnTo>
                  <a:pt x="616743" y="0"/>
                </a:lnTo>
                <a:lnTo>
                  <a:pt x="651046" y="6921"/>
                </a:lnTo>
                <a:lnTo>
                  <a:pt x="679051" y="25798"/>
                </a:lnTo>
                <a:lnTo>
                  <a:pt x="697928" y="53803"/>
                </a:lnTo>
                <a:lnTo>
                  <a:pt x="704849" y="88106"/>
                </a:lnTo>
                <a:lnTo>
                  <a:pt x="697928" y="122409"/>
                </a:lnTo>
                <a:lnTo>
                  <a:pt x="679051" y="150413"/>
                </a:lnTo>
                <a:lnTo>
                  <a:pt x="651046" y="169291"/>
                </a:lnTo>
                <a:lnTo>
                  <a:pt x="616743" y="176212"/>
                </a:lnTo>
                <a:close/>
              </a:path>
              <a:path w="704850" h="176530">
                <a:moveTo>
                  <a:pt x="352424" y="176212"/>
                </a:moveTo>
                <a:lnTo>
                  <a:pt x="318122" y="169291"/>
                </a:lnTo>
                <a:lnTo>
                  <a:pt x="290117" y="150413"/>
                </a:lnTo>
                <a:lnTo>
                  <a:pt x="271239" y="122409"/>
                </a:lnTo>
                <a:lnTo>
                  <a:pt x="264318" y="88106"/>
                </a:lnTo>
                <a:lnTo>
                  <a:pt x="271239" y="53803"/>
                </a:lnTo>
                <a:lnTo>
                  <a:pt x="290117" y="25798"/>
                </a:lnTo>
                <a:lnTo>
                  <a:pt x="318122" y="6921"/>
                </a:lnTo>
                <a:lnTo>
                  <a:pt x="352424" y="0"/>
                </a:lnTo>
                <a:lnTo>
                  <a:pt x="386727" y="6921"/>
                </a:lnTo>
                <a:lnTo>
                  <a:pt x="414732" y="25798"/>
                </a:lnTo>
                <a:lnTo>
                  <a:pt x="433610" y="53803"/>
                </a:lnTo>
                <a:lnTo>
                  <a:pt x="440531" y="88106"/>
                </a:lnTo>
                <a:lnTo>
                  <a:pt x="433610" y="122409"/>
                </a:lnTo>
                <a:lnTo>
                  <a:pt x="414732" y="150413"/>
                </a:lnTo>
                <a:lnTo>
                  <a:pt x="386727" y="169291"/>
                </a:lnTo>
                <a:lnTo>
                  <a:pt x="352424" y="176212"/>
                </a:lnTo>
                <a:close/>
              </a:path>
            </a:pathLst>
          </a:custGeom>
          <a:solidFill>
            <a:srgbClr val="FD61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5466" y="515966"/>
              <a:ext cx="5141067" cy="43991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34036" y="504536"/>
              <a:ext cx="5164455" cy="4422140"/>
            </a:xfrm>
            <a:custGeom>
              <a:avLst/>
              <a:gdLst/>
              <a:ahLst/>
              <a:cxnLst/>
              <a:rect l="l" t="t" r="r" b="b"/>
              <a:pathLst>
                <a:path w="5164455" h="4422140">
                  <a:moveTo>
                    <a:pt x="0" y="0"/>
                  </a:moveTo>
                  <a:lnTo>
                    <a:pt x="0" y="4421981"/>
                  </a:lnTo>
                  <a:lnTo>
                    <a:pt x="5163889" y="4421981"/>
                  </a:lnTo>
                  <a:lnTo>
                    <a:pt x="5163889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9046" y="5371843"/>
              <a:ext cx="5700530" cy="37572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877616" y="5360413"/>
              <a:ext cx="5723890" cy="3780154"/>
            </a:xfrm>
            <a:custGeom>
              <a:avLst/>
              <a:gdLst/>
              <a:ahLst/>
              <a:cxnLst/>
              <a:rect l="l" t="t" r="r" b="b"/>
              <a:pathLst>
                <a:path w="5723890" h="3780154">
                  <a:moveTo>
                    <a:pt x="0" y="0"/>
                  </a:moveTo>
                  <a:lnTo>
                    <a:pt x="0" y="3780085"/>
                  </a:lnTo>
                  <a:lnTo>
                    <a:pt x="5723333" y="3780085"/>
                  </a:lnTo>
                  <a:lnTo>
                    <a:pt x="5723333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71413" y="2898242"/>
            <a:ext cx="625602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0" spc="465" dirty="0">
                <a:latin typeface="Georgia"/>
                <a:cs typeface="Georgia"/>
              </a:rPr>
              <a:t>F</a:t>
            </a:r>
            <a:r>
              <a:rPr sz="9000" spc="750" dirty="0">
                <a:latin typeface="Georgia"/>
                <a:cs typeface="Georgia"/>
              </a:rPr>
              <a:t>o</a:t>
            </a:r>
            <a:r>
              <a:rPr sz="9000" spc="760" dirty="0">
                <a:latin typeface="Georgia"/>
                <a:cs typeface="Georgia"/>
              </a:rPr>
              <a:t>l</a:t>
            </a:r>
            <a:r>
              <a:rPr sz="9000" spc="825" dirty="0">
                <a:latin typeface="Georgia"/>
                <a:cs typeface="Georgia"/>
              </a:rPr>
              <a:t>de</a:t>
            </a:r>
            <a:r>
              <a:rPr sz="9000" spc="-75" dirty="0">
                <a:latin typeface="Georgia"/>
                <a:cs typeface="Georgia"/>
              </a:rPr>
              <a:t>r</a:t>
            </a:r>
            <a:endParaRPr sz="90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9000" spc="865" dirty="0">
                <a:latin typeface="Georgia"/>
                <a:cs typeface="Georgia"/>
              </a:rPr>
              <a:t>S</a:t>
            </a:r>
            <a:r>
              <a:rPr sz="9000" spc="955" dirty="0">
                <a:latin typeface="Georgia"/>
                <a:cs typeface="Georgia"/>
              </a:rPr>
              <a:t>tr</a:t>
            </a:r>
            <a:r>
              <a:rPr sz="9000" spc="910" dirty="0">
                <a:latin typeface="Georgia"/>
                <a:cs typeface="Georgia"/>
              </a:rPr>
              <a:t>u</a:t>
            </a:r>
            <a:r>
              <a:rPr sz="9000" spc="955" dirty="0">
                <a:latin typeface="Georgia"/>
                <a:cs typeface="Georgia"/>
              </a:rPr>
              <a:t>ctu</a:t>
            </a:r>
            <a:r>
              <a:rPr sz="9000" spc="915" dirty="0">
                <a:latin typeface="Georgia"/>
                <a:cs typeface="Georgia"/>
              </a:rPr>
              <a:t>r</a:t>
            </a:r>
            <a:r>
              <a:rPr sz="9000" spc="955" dirty="0">
                <a:latin typeface="Georgia"/>
                <a:cs typeface="Georgia"/>
              </a:rPr>
              <a:t>e</a:t>
            </a:r>
            <a:r>
              <a:rPr sz="9000" spc="55" dirty="0">
                <a:latin typeface="Georgia"/>
                <a:cs typeface="Georgia"/>
              </a:rPr>
              <a:t>:</a:t>
            </a:r>
            <a:endParaRPr sz="90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3297" y="6045719"/>
            <a:ext cx="6912609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8505" marR="5080" indent="-726440">
              <a:lnSpc>
                <a:spcPct val="107100"/>
              </a:lnSpc>
              <a:spcBef>
                <a:spcPts val="100"/>
              </a:spcBef>
              <a:tabLst>
                <a:tab pos="2612390" algn="l"/>
                <a:tab pos="2675890" algn="l"/>
                <a:tab pos="3098165" algn="l"/>
                <a:tab pos="3258185" algn="l"/>
                <a:tab pos="4413250" algn="l"/>
                <a:tab pos="5276215" algn="l"/>
              </a:tabLst>
            </a:pPr>
            <a:r>
              <a:rPr sz="3500" b="1" spc="229" dirty="0">
                <a:latin typeface="Times New Roman"/>
                <a:cs typeface="Times New Roman"/>
              </a:rPr>
              <a:t>Screenshot</a:t>
            </a:r>
            <a:r>
              <a:rPr sz="3500" b="1" dirty="0">
                <a:latin typeface="Times New Roman"/>
                <a:cs typeface="Times New Roman"/>
              </a:rPr>
              <a:t>	</a:t>
            </a:r>
            <a:r>
              <a:rPr sz="3500" b="1" spc="145" dirty="0">
                <a:latin typeface="Times New Roman"/>
                <a:cs typeface="Times New Roman"/>
              </a:rPr>
              <a:t>of</a:t>
            </a:r>
            <a:r>
              <a:rPr sz="3500" b="1" dirty="0">
                <a:latin typeface="Times New Roman"/>
                <a:cs typeface="Times New Roman"/>
              </a:rPr>
              <a:t>		</a:t>
            </a:r>
            <a:r>
              <a:rPr sz="3500" b="1" spc="135" dirty="0">
                <a:latin typeface="Times New Roman"/>
                <a:cs typeface="Times New Roman"/>
              </a:rPr>
              <a:t>program</a:t>
            </a:r>
            <a:r>
              <a:rPr sz="3500" b="1" dirty="0">
                <a:latin typeface="Times New Roman"/>
                <a:cs typeface="Times New Roman"/>
              </a:rPr>
              <a:t>	</a:t>
            </a:r>
            <a:r>
              <a:rPr sz="3500" b="1" spc="185" dirty="0">
                <a:latin typeface="Times New Roman"/>
                <a:cs typeface="Times New Roman"/>
              </a:rPr>
              <a:t>outputs </a:t>
            </a:r>
            <a:r>
              <a:rPr sz="3500" b="1" spc="180" dirty="0">
                <a:latin typeface="Times New Roman"/>
                <a:cs typeface="Times New Roman"/>
              </a:rPr>
              <a:t>showing</a:t>
            </a:r>
            <a:r>
              <a:rPr sz="3500" b="1" dirty="0">
                <a:latin typeface="Times New Roman"/>
                <a:cs typeface="Times New Roman"/>
              </a:rPr>
              <a:t>		</a:t>
            </a:r>
            <a:r>
              <a:rPr sz="3500" b="1" spc="-50" dirty="0">
                <a:latin typeface="Times New Roman"/>
                <a:cs typeface="Times New Roman"/>
              </a:rPr>
              <a:t>5</a:t>
            </a:r>
            <a:r>
              <a:rPr sz="3500" b="1" dirty="0">
                <a:latin typeface="Times New Roman"/>
                <a:cs typeface="Times New Roman"/>
              </a:rPr>
              <a:t>	</a:t>
            </a:r>
            <a:r>
              <a:rPr sz="3500" b="1" spc="65" dirty="0">
                <a:latin typeface="Times New Roman"/>
                <a:cs typeface="Times New Roman"/>
              </a:rPr>
              <a:t>menu</a:t>
            </a:r>
            <a:r>
              <a:rPr sz="3500" b="1" dirty="0">
                <a:latin typeface="Times New Roman"/>
                <a:cs typeface="Times New Roman"/>
              </a:rPr>
              <a:t>	</a:t>
            </a:r>
            <a:r>
              <a:rPr sz="3500" b="1" spc="200" dirty="0">
                <a:latin typeface="Times New Roman"/>
                <a:cs typeface="Times New Roman"/>
              </a:rPr>
              <a:t>options: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22844" y="8957976"/>
            <a:ext cx="2489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35619" y="1998832"/>
            <a:ext cx="7924165" cy="3571240"/>
            <a:chOff x="735619" y="1998832"/>
            <a:chExt cx="7924165" cy="3571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149" y="2048362"/>
              <a:ext cx="7824923" cy="34716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3719" y="2036932"/>
              <a:ext cx="7847965" cy="3495040"/>
            </a:xfrm>
            <a:custGeom>
              <a:avLst/>
              <a:gdLst/>
              <a:ahLst/>
              <a:cxnLst/>
              <a:rect l="l" t="t" r="r" b="b"/>
              <a:pathLst>
                <a:path w="7847965" h="3495040">
                  <a:moveTo>
                    <a:pt x="0" y="0"/>
                  </a:moveTo>
                  <a:lnTo>
                    <a:pt x="0" y="3494484"/>
                  </a:lnTo>
                  <a:lnTo>
                    <a:pt x="7847706" y="3494484"/>
                  </a:lnTo>
                  <a:lnTo>
                    <a:pt x="7847706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447290" y="744629"/>
            <a:ext cx="7850505" cy="3659504"/>
            <a:chOff x="9447290" y="744629"/>
            <a:chExt cx="7850505" cy="365950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6820" y="794159"/>
              <a:ext cx="7751048" cy="35603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85390" y="782729"/>
              <a:ext cx="7774305" cy="3583304"/>
            </a:xfrm>
            <a:custGeom>
              <a:avLst/>
              <a:gdLst/>
              <a:ahLst/>
              <a:cxnLst/>
              <a:rect l="l" t="t" r="r" b="b"/>
              <a:pathLst>
                <a:path w="7774305" h="3583304">
                  <a:moveTo>
                    <a:pt x="0" y="0"/>
                  </a:moveTo>
                  <a:lnTo>
                    <a:pt x="0" y="3583036"/>
                  </a:lnTo>
                  <a:lnTo>
                    <a:pt x="7773887" y="3583036"/>
                  </a:lnTo>
                  <a:lnTo>
                    <a:pt x="7773887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35619" y="5730032"/>
            <a:ext cx="7924165" cy="4257675"/>
            <a:chOff x="735619" y="5730032"/>
            <a:chExt cx="7924165" cy="42576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149" y="5779562"/>
              <a:ext cx="7824923" cy="41622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3719" y="5768132"/>
              <a:ext cx="7847965" cy="4181475"/>
            </a:xfrm>
            <a:custGeom>
              <a:avLst/>
              <a:gdLst/>
              <a:ahLst/>
              <a:cxnLst/>
              <a:rect l="l" t="t" r="r" b="b"/>
              <a:pathLst>
                <a:path w="7847965" h="4181475">
                  <a:moveTo>
                    <a:pt x="7847706" y="4181474"/>
                  </a:moveTo>
                  <a:lnTo>
                    <a:pt x="7847706" y="0"/>
                  </a:lnTo>
                  <a:lnTo>
                    <a:pt x="0" y="0"/>
                  </a:lnTo>
                  <a:lnTo>
                    <a:pt x="0" y="4181474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5391" y="4658733"/>
            <a:ext cx="7448549" cy="54387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027379" y="8986551"/>
            <a:ext cx="244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331B0D"/>
                </a:solidFill>
                <a:latin typeface="Verdana"/>
                <a:cs typeface="Verdana"/>
              </a:rPr>
              <a:t>12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71028" y="418452"/>
            <a:ext cx="7188834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0535" marR="5080" indent="-1728470">
              <a:lnSpc>
                <a:spcPct val="115199"/>
              </a:lnSpc>
              <a:spcBef>
                <a:spcPts val="100"/>
              </a:spcBef>
            </a:pPr>
            <a:r>
              <a:rPr sz="3200" dirty="0">
                <a:latin typeface="Georgia"/>
                <a:cs typeface="Georgia"/>
              </a:rPr>
              <a:t>Screenshort</a:t>
            </a:r>
            <a:r>
              <a:rPr sz="3200" spc="6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Of</a:t>
            </a:r>
            <a:r>
              <a:rPr sz="3200" spc="7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Successful</a:t>
            </a:r>
            <a:r>
              <a:rPr sz="3200" spc="7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Execution</a:t>
            </a:r>
            <a:r>
              <a:rPr sz="3200" spc="70" dirty="0">
                <a:latin typeface="Georgia"/>
                <a:cs typeface="Georgia"/>
              </a:rPr>
              <a:t> </a:t>
            </a:r>
            <a:r>
              <a:rPr sz="3200" spc="-25" dirty="0">
                <a:latin typeface="Georgia"/>
                <a:cs typeface="Georgia"/>
              </a:rPr>
              <a:t>Of </a:t>
            </a:r>
            <a:r>
              <a:rPr sz="3200" dirty="0">
                <a:latin typeface="Georgia"/>
                <a:cs typeface="Georgia"/>
              </a:rPr>
              <a:t>Booking</a:t>
            </a:r>
            <a:r>
              <a:rPr sz="3200" spc="-5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Operations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68" y="4789851"/>
            <a:ext cx="3562350" cy="5852795"/>
            <a:chOff x="15240068" y="4789851"/>
            <a:chExt cx="3562350" cy="5852795"/>
          </a:xfrm>
        </p:grpSpPr>
        <p:sp>
          <p:nvSpPr>
            <p:cNvPr id="3" name="object 3"/>
            <p:cNvSpPr/>
            <p:nvPr/>
          </p:nvSpPr>
          <p:spPr>
            <a:xfrm>
              <a:off x="15754418" y="5304201"/>
              <a:ext cx="2533650" cy="4824095"/>
            </a:xfrm>
            <a:custGeom>
              <a:avLst/>
              <a:gdLst/>
              <a:ahLst/>
              <a:cxnLst/>
              <a:rect l="l" t="t" r="r" b="b"/>
              <a:pathLst>
                <a:path w="2533650" h="4824095">
                  <a:moveTo>
                    <a:pt x="3296" y="0"/>
                  </a:moveTo>
                  <a:lnTo>
                    <a:pt x="1911" y="48096"/>
                  </a:lnTo>
                  <a:lnTo>
                    <a:pt x="900" y="96293"/>
                  </a:lnTo>
                  <a:lnTo>
                    <a:pt x="261" y="144591"/>
                  </a:lnTo>
                  <a:lnTo>
                    <a:pt x="0" y="192988"/>
                  </a:lnTo>
                  <a:lnTo>
                    <a:pt x="34" y="203777"/>
                  </a:lnTo>
                  <a:lnTo>
                    <a:pt x="151" y="241385"/>
                  </a:lnTo>
                  <a:lnTo>
                    <a:pt x="157" y="241878"/>
                  </a:lnTo>
                  <a:lnTo>
                    <a:pt x="741" y="289684"/>
                  </a:lnTo>
                  <a:lnTo>
                    <a:pt x="807" y="292677"/>
                  </a:lnTo>
                  <a:lnTo>
                    <a:pt x="1705" y="337884"/>
                  </a:lnTo>
                  <a:lnTo>
                    <a:pt x="1887" y="343475"/>
                  </a:lnTo>
                  <a:lnTo>
                    <a:pt x="3268" y="385977"/>
                  </a:lnTo>
                  <a:lnTo>
                    <a:pt x="5131" y="433967"/>
                  </a:lnTo>
                  <a:lnTo>
                    <a:pt x="7324" y="481856"/>
                  </a:lnTo>
                  <a:lnTo>
                    <a:pt x="10083" y="529628"/>
                  </a:lnTo>
                  <a:lnTo>
                    <a:pt x="13168" y="577296"/>
                  </a:lnTo>
                  <a:lnTo>
                    <a:pt x="16658" y="624852"/>
                  </a:lnTo>
                  <a:lnTo>
                    <a:pt x="20550" y="672295"/>
                  </a:lnTo>
                  <a:lnTo>
                    <a:pt x="20675" y="673666"/>
                  </a:lnTo>
                  <a:lnTo>
                    <a:pt x="24843" y="719623"/>
                  </a:lnTo>
                  <a:lnTo>
                    <a:pt x="29536" y="766835"/>
                  </a:lnTo>
                  <a:lnTo>
                    <a:pt x="34625" y="813929"/>
                  </a:lnTo>
                  <a:lnTo>
                    <a:pt x="40110" y="860903"/>
                  </a:lnTo>
                  <a:lnTo>
                    <a:pt x="45989" y="907756"/>
                  </a:lnTo>
                  <a:lnTo>
                    <a:pt x="52261" y="954486"/>
                  </a:lnTo>
                  <a:lnTo>
                    <a:pt x="58923" y="1001091"/>
                  </a:lnTo>
                  <a:lnTo>
                    <a:pt x="65973" y="1047570"/>
                  </a:lnTo>
                  <a:lnTo>
                    <a:pt x="73411" y="1093920"/>
                  </a:lnTo>
                  <a:lnTo>
                    <a:pt x="81235" y="1140140"/>
                  </a:lnTo>
                  <a:lnTo>
                    <a:pt x="89442" y="1186228"/>
                  </a:lnTo>
                  <a:lnTo>
                    <a:pt x="97968" y="1232198"/>
                  </a:lnTo>
                  <a:lnTo>
                    <a:pt x="98023" y="1232479"/>
                  </a:lnTo>
                  <a:lnTo>
                    <a:pt x="107000" y="1278004"/>
                  </a:lnTo>
                  <a:lnTo>
                    <a:pt x="116348" y="1323687"/>
                  </a:lnTo>
                  <a:lnTo>
                    <a:pt x="126073" y="1369232"/>
                  </a:lnTo>
                  <a:lnTo>
                    <a:pt x="136174" y="1414637"/>
                  </a:lnTo>
                  <a:lnTo>
                    <a:pt x="146648" y="1459900"/>
                  </a:lnTo>
                  <a:lnTo>
                    <a:pt x="157493" y="1505019"/>
                  </a:lnTo>
                  <a:lnTo>
                    <a:pt x="168709" y="1549993"/>
                  </a:lnTo>
                  <a:lnTo>
                    <a:pt x="180293" y="1594820"/>
                  </a:lnTo>
                  <a:lnTo>
                    <a:pt x="192244" y="1639499"/>
                  </a:lnTo>
                  <a:lnTo>
                    <a:pt x="204560" y="1684027"/>
                  </a:lnTo>
                  <a:lnTo>
                    <a:pt x="217239" y="1728402"/>
                  </a:lnTo>
                  <a:lnTo>
                    <a:pt x="230280" y="1772625"/>
                  </a:lnTo>
                  <a:lnTo>
                    <a:pt x="243680" y="1816691"/>
                  </a:lnTo>
                  <a:lnTo>
                    <a:pt x="257439" y="1860601"/>
                  </a:lnTo>
                  <a:lnTo>
                    <a:pt x="271555" y="1904351"/>
                  </a:lnTo>
                  <a:lnTo>
                    <a:pt x="286025" y="1947941"/>
                  </a:lnTo>
                  <a:lnTo>
                    <a:pt x="300848" y="1991368"/>
                  </a:lnTo>
                  <a:lnTo>
                    <a:pt x="316023" y="2034632"/>
                  </a:lnTo>
                  <a:lnTo>
                    <a:pt x="331547" y="2077730"/>
                  </a:lnTo>
                  <a:lnTo>
                    <a:pt x="347419" y="2120660"/>
                  </a:lnTo>
                  <a:lnTo>
                    <a:pt x="363638" y="2163422"/>
                  </a:lnTo>
                  <a:lnTo>
                    <a:pt x="380201" y="2206012"/>
                  </a:lnTo>
                  <a:lnTo>
                    <a:pt x="397089" y="2248438"/>
                  </a:lnTo>
                  <a:lnTo>
                    <a:pt x="414354" y="2290674"/>
                  </a:lnTo>
                  <a:lnTo>
                    <a:pt x="431940" y="2332742"/>
                  </a:lnTo>
                  <a:lnTo>
                    <a:pt x="449865" y="2374632"/>
                  </a:lnTo>
                  <a:lnTo>
                    <a:pt x="468125" y="2416342"/>
                  </a:lnTo>
                  <a:lnTo>
                    <a:pt x="486720" y="2457872"/>
                  </a:lnTo>
                  <a:lnTo>
                    <a:pt x="505647" y="2499219"/>
                  </a:lnTo>
                  <a:lnTo>
                    <a:pt x="524826" y="2540422"/>
                  </a:lnTo>
                  <a:lnTo>
                    <a:pt x="544493" y="2581358"/>
                  </a:lnTo>
                  <a:lnTo>
                    <a:pt x="564408" y="2622147"/>
                  </a:lnTo>
                  <a:lnTo>
                    <a:pt x="584649" y="2662746"/>
                  </a:lnTo>
                  <a:lnTo>
                    <a:pt x="605214" y="2703153"/>
                  </a:lnTo>
                  <a:lnTo>
                    <a:pt x="626101" y="2743368"/>
                  </a:lnTo>
                  <a:lnTo>
                    <a:pt x="647309" y="2783388"/>
                  </a:lnTo>
                  <a:lnTo>
                    <a:pt x="668837" y="2823212"/>
                  </a:lnTo>
                  <a:lnTo>
                    <a:pt x="690681" y="2862837"/>
                  </a:lnTo>
                  <a:lnTo>
                    <a:pt x="712841" y="2902263"/>
                  </a:lnTo>
                  <a:lnTo>
                    <a:pt x="735315" y="2941487"/>
                  </a:lnTo>
                  <a:lnTo>
                    <a:pt x="758101" y="2980508"/>
                  </a:lnTo>
                  <a:lnTo>
                    <a:pt x="781198" y="3019325"/>
                  </a:lnTo>
                  <a:lnTo>
                    <a:pt x="804604" y="3057934"/>
                  </a:lnTo>
                  <a:lnTo>
                    <a:pt x="828316" y="3096336"/>
                  </a:lnTo>
                  <a:lnTo>
                    <a:pt x="852334" y="3134527"/>
                  </a:lnTo>
                  <a:lnTo>
                    <a:pt x="876656" y="3172507"/>
                  </a:lnTo>
                  <a:lnTo>
                    <a:pt x="901279" y="3210273"/>
                  </a:lnTo>
                  <a:lnTo>
                    <a:pt x="926203" y="3247824"/>
                  </a:lnTo>
                  <a:lnTo>
                    <a:pt x="951426" y="3285158"/>
                  </a:lnTo>
                  <a:lnTo>
                    <a:pt x="976945" y="3322274"/>
                  </a:lnTo>
                  <a:lnTo>
                    <a:pt x="1002760" y="3359169"/>
                  </a:lnTo>
                  <a:lnTo>
                    <a:pt x="1028868" y="3395843"/>
                  </a:lnTo>
                  <a:lnTo>
                    <a:pt x="1055268" y="3432293"/>
                  </a:lnTo>
                  <a:lnTo>
                    <a:pt x="1081958" y="3468518"/>
                  </a:lnTo>
                  <a:lnTo>
                    <a:pt x="1108936" y="3504515"/>
                  </a:lnTo>
                  <a:lnTo>
                    <a:pt x="1136201" y="3540284"/>
                  </a:lnTo>
                  <a:lnTo>
                    <a:pt x="1163750" y="3575822"/>
                  </a:lnTo>
                  <a:lnTo>
                    <a:pt x="1191583" y="3611129"/>
                  </a:lnTo>
                  <a:lnTo>
                    <a:pt x="1219698" y="3646201"/>
                  </a:lnTo>
                  <a:lnTo>
                    <a:pt x="1248092" y="3681038"/>
                  </a:lnTo>
                  <a:lnTo>
                    <a:pt x="1276765" y="3715638"/>
                  </a:lnTo>
                  <a:lnTo>
                    <a:pt x="1305714" y="3749998"/>
                  </a:lnTo>
                  <a:lnTo>
                    <a:pt x="1334938" y="3784118"/>
                  </a:lnTo>
                  <a:lnTo>
                    <a:pt x="1364435" y="3817996"/>
                  </a:lnTo>
                  <a:lnTo>
                    <a:pt x="1394203" y="3851629"/>
                  </a:lnTo>
                  <a:lnTo>
                    <a:pt x="1424240" y="3885017"/>
                  </a:lnTo>
                  <a:lnTo>
                    <a:pt x="1454546" y="3918158"/>
                  </a:lnTo>
                  <a:lnTo>
                    <a:pt x="1485118" y="3951049"/>
                  </a:lnTo>
                  <a:lnTo>
                    <a:pt x="1515954" y="3983689"/>
                  </a:lnTo>
                  <a:lnTo>
                    <a:pt x="1547053" y="4016077"/>
                  </a:lnTo>
                  <a:lnTo>
                    <a:pt x="1578414" y="4048210"/>
                  </a:lnTo>
                  <a:lnTo>
                    <a:pt x="1610033" y="4080087"/>
                  </a:lnTo>
                  <a:lnTo>
                    <a:pt x="1641911" y="4111707"/>
                  </a:lnTo>
                  <a:lnTo>
                    <a:pt x="1674044" y="4143067"/>
                  </a:lnTo>
                  <a:lnTo>
                    <a:pt x="1706432" y="4174166"/>
                  </a:lnTo>
                  <a:lnTo>
                    <a:pt x="1739072" y="4205003"/>
                  </a:lnTo>
                  <a:lnTo>
                    <a:pt x="1771963" y="4235575"/>
                  </a:lnTo>
                  <a:lnTo>
                    <a:pt x="1805103" y="4265880"/>
                  </a:lnTo>
                  <a:lnTo>
                    <a:pt x="1838491" y="4295918"/>
                  </a:lnTo>
                  <a:lnTo>
                    <a:pt x="1872125" y="4325686"/>
                  </a:lnTo>
                  <a:lnTo>
                    <a:pt x="1906002" y="4355183"/>
                  </a:lnTo>
                  <a:lnTo>
                    <a:pt x="1940122" y="4384406"/>
                  </a:lnTo>
                  <a:lnTo>
                    <a:pt x="1974483" y="4413355"/>
                  </a:lnTo>
                  <a:lnTo>
                    <a:pt x="2009082" y="4442028"/>
                  </a:lnTo>
                  <a:lnTo>
                    <a:pt x="2043919" y="4470422"/>
                  </a:lnTo>
                  <a:lnTo>
                    <a:pt x="2078992" y="4498537"/>
                  </a:lnTo>
                  <a:lnTo>
                    <a:pt x="2114298" y="4526370"/>
                  </a:lnTo>
                  <a:lnTo>
                    <a:pt x="2149836" y="4553920"/>
                  </a:lnTo>
                  <a:lnTo>
                    <a:pt x="2185605" y="4581185"/>
                  </a:lnTo>
                  <a:lnTo>
                    <a:pt x="2221603" y="4608163"/>
                  </a:lnTo>
                  <a:lnTo>
                    <a:pt x="2257828" y="4634853"/>
                  </a:lnTo>
                  <a:lnTo>
                    <a:pt x="2294165" y="4661361"/>
                  </a:lnTo>
                  <a:lnTo>
                    <a:pt x="2330951" y="4687361"/>
                  </a:lnTo>
                  <a:lnTo>
                    <a:pt x="2367847" y="4713175"/>
                  </a:lnTo>
                  <a:lnTo>
                    <a:pt x="2404962" y="4738695"/>
                  </a:lnTo>
                  <a:lnTo>
                    <a:pt x="2442297" y="4763917"/>
                  </a:lnTo>
                  <a:lnTo>
                    <a:pt x="2479848" y="4788841"/>
                  </a:lnTo>
                  <a:lnTo>
                    <a:pt x="2517614" y="4813465"/>
                  </a:lnTo>
                  <a:lnTo>
                    <a:pt x="2533582" y="4823690"/>
                  </a:lnTo>
                </a:path>
              </a:pathLst>
            </a:custGeom>
            <a:ln w="1028699">
              <a:solidFill>
                <a:srgbClr val="FD61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209432" y="10194960"/>
              <a:ext cx="28575" cy="92075"/>
            </a:xfrm>
            <a:custGeom>
              <a:avLst/>
              <a:gdLst/>
              <a:ahLst/>
              <a:cxnLst/>
              <a:rect l="l" t="t" r="r" b="b"/>
              <a:pathLst>
                <a:path w="28575" h="92075">
                  <a:moveTo>
                    <a:pt x="0" y="0"/>
                  </a:moveTo>
                  <a:lnTo>
                    <a:pt x="9310" y="31001"/>
                  </a:lnTo>
                  <a:lnTo>
                    <a:pt x="22686" y="74648"/>
                  </a:lnTo>
                  <a:lnTo>
                    <a:pt x="28125" y="92038"/>
                  </a:lnTo>
                </a:path>
              </a:pathLst>
            </a:custGeom>
            <a:ln w="38099">
              <a:solidFill>
                <a:srgbClr val="FD61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0"/>
            <a:ext cx="18288000" cy="10287635"/>
          </a:xfrm>
          <a:custGeom>
            <a:avLst/>
            <a:gdLst/>
            <a:ahLst/>
            <a:cxnLst/>
            <a:rect l="l" t="t" r="r" b="b"/>
            <a:pathLst>
              <a:path w="18288000" h="10287635">
                <a:moveTo>
                  <a:pt x="7528941" y="8363547"/>
                </a:moveTo>
                <a:lnTo>
                  <a:pt x="0" y="8363547"/>
                </a:lnTo>
                <a:lnTo>
                  <a:pt x="0" y="10287013"/>
                </a:lnTo>
                <a:lnTo>
                  <a:pt x="7528941" y="10287013"/>
                </a:lnTo>
                <a:lnTo>
                  <a:pt x="7528941" y="8363547"/>
                </a:lnTo>
                <a:close/>
              </a:path>
              <a:path w="18288000" h="10287635">
                <a:moveTo>
                  <a:pt x="18288000" y="0"/>
                </a:moveTo>
                <a:lnTo>
                  <a:pt x="7531100" y="0"/>
                </a:lnTo>
                <a:lnTo>
                  <a:pt x="7531100" y="10287013"/>
                </a:lnTo>
                <a:lnTo>
                  <a:pt x="18288000" y="10287013"/>
                </a:lnTo>
                <a:lnTo>
                  <a:pt x="18288000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150" dirty="0">
                <a:latin typeface="Georgia"/>
                <a:cs typeface="Georgia"/>
              </a:rPr>
              <a:t>Check</a:t>
            </a:r>
            <a:r>
              <a:rPr sz="4150" spc="25" dirty="0">
                <a:latin typeface="Georgia"/>
                <a:cs typeface="Georgia"/>
              </a:rPr>
              <a:t> </a:t>
            </a:r>
            <a:r>
              <a:rPr sz="4150" dirty="0">
                <a:latin typeface="Georgia"/>
                <a:cs typeface="Georgia"/>
              </a:rPr>
              <a:t>for</a:t>
            </a:r>
            <a:r>
              <a:rPr sz="4150" spc="35" dirty="0">
                <a:latin typeface="Georgia"/>
                <a:cs typeface="Georgia"/>
              </a:rPr>
              <a:t> </a:t>
            </a:r>
            <a:r>
              <a:rPr sz="4150" dirty="0">
                <a:latin typeface="Georgia"/>
                <a:cs typeface="Georgia"/>
              </a:rPr>
              <a:t>errors</a:t>
            </a:r>
            <a:r>
              <a:rPr sz="4150" spc="40" dirty="0">
                <a:latin typeface="Georgia"/>
                <a:cs typeface="Georgia"/>
              </a:rPr>
              <a:t> </a:t>
            </a:r>
            <a:r>
              <a:rPr sz="4150" dirty="0">
                <a:latin typeface="Georgia"/>
                <a:cs typeface="Georgia"/>
              </a:rPr>
              <a:t>and</a:t>
            </a:r>
            <a:r>
              <a:rPr sz="4150" spc="35" dirty="0">
                <a:latin typeface="Georgia"/>
                <a:cs typeface="Georgia"/>
              </a:rPr>
              <a:t> </a:t>
            </a:r>
            <a:r>
              <a:rPr sz="4150" spc="-20" dirty="0">
                <a:latin typeface="Georgia"/>
                <a:cs typeface="Georgia"/>
              </a:rPr>
              <a:t>bugs</a:t>
            </a:r>
            <a:endParaRPr sz="4150">
              <a:latin typeface="Georgia"/>
              <a:cs typeface="Georgia"/>
            </a:endParaRPr>
          </a:p>
          <a:p>
            <a:pPr marL="12700" marR="5080">
              <a:lnSpc>
                <a:spcPts val="8390"/>
              </a:lnSpc>
              <a:spcBef>
                <a:spcPts val="655"/>
              </a:spcBef>
            </a:pPr>
            <a:r>
              <a:rPr sz="4150" dirty="0">
                <a:latin typeface="Georgia"/>
                <a:cs typeface="Georgia"/>
              </a:rPr>
              <a:t>Perform</a:t>
            </a:r>
            <a:r>
              <a:rPr sz="4150" spc="-25" dirty="0">
                <a:latin typeface="Georgia"/>
                <a:cs typeface="Georgia"/>
              </a:rPr>
              <a:t> </a:t>
            </a:r>
            <a:r>
              <a:rPr sz="4150" spc="50" dirty="0">
                <a:latin typeface="Georgia"/>
                <a:cs typeface="Georgia"/>
              </a:rPr>
              <a:t>unit</a:t>
            </a:r>
            <a:r>
              <a:rPr sz="4150" spc="-20" dirty="0">
                <a:latin typeface="Georgia"/>
                <a:cs typeface="Georgia"/>
              </a:rPr>
              <a:t> </a:t>
            </a:r>
            <a:r>
              <a:rPr sz="4150" spc="45" dirty="0">
                <a:latin typeface="Georgia"/>
                <a:cs typeface="Georgia"/>
              </a:rPr>
              <a:t>testing </a:t>
            </a:r>
            <a:r>
              <a:rPr sz="4150" dirty="0">
                <a:latin typeface="Georgia"/>
                <a:cs typeface="Georgia"/>
              </a:rPr>
              <a:t>Perform</a:t>
            </a:r>
            <a:r>
              <a:rPr sz="4150" spc="-35" dirty="0">
                <a:latin typeface="Georgia"/>
                <a:cs typeface="Georgia"/>
              </a:rPr>
              <a:t> </a:t>
            </a:r>
            <a:r>
              <a:rPr sz="4150" spc="85" dirty="0">
                <a:latin typeface="Georgia"/>
                <a:cs typeface="Georgia"/>
              </a:rPr>
              <a:t>system</a:t>
            </a:r>
            <a:r>
              <a:rPr sz="4150" spc="-20" dirty="0">
                <a:latin typeface="Georgia"/>
                <a:cs typeface="Georgia"/>
              </a:rPr>
              <a:t> </a:t>
            </a:r>
            <a:r>
              <a:rPr sz="4150" spc="45" dirty="0">
                <a:latin typeface="Georgia"/>
                <a:cs typeface="Georgia"/>
              </a:rPr>
              <a:t>testing </a:t>
            </a:r>
            <a:r>
              <a:rPr sz="4150" dirty="0">
                <a:latin typeface="Georgia"/>
                <a:cs typeface="Georgia"/>
              </a:rPr>
              <a:t>Verify</a:t>
            </a:r>
            <a:r>
              <a:rPr sz="4150" spc="-35" dirty="0">
                <a:latin typeface="Georgia"/>
                <a:cs typeface="Georgia"/>
              </a:rPr>
              <a:t> </a:t>
            </a:r>
            <a:r>
              <a:rPr sz="4150" dirty="0">
                <a:latin typeface="Georgia"/>
                <a:cs typeface="Georgia"/>
              </a:rPr>
              <a:t>booking</a:t>
            </a:r>
            <a:r>
              <a:rPr sz="4150" spc="-35" dirty="0">
                <a:latin typeface="Georgia"/>
                <a:cs typeface="Georgia"/>
              </a:rPr>
              <a:t> </a:t>
            </a:r>
            <a:r>
              <a:rPr sz="4150" spc="35" dirty="0">
                <a:latin typeface="Georgia"/>
                <a:cs typeface="Georgia"/>
              </a:rPr>
              <a:t>functionality </a:t>
            </a:r>
            <a:r>
              <a:rPr sz="4150" dirty="0">
                <a:latin typeface="Georgia"/>
                <a:cs typeface="Georgia"/>
              </a:rPr>
              <a:t>Ensure</a:t>
            </a:r>
            <a:r>
              <a:rPr sz="4150" spc="-105" dirty="0">
                <a:latin typeface="Georgia"/>
                <a:cs typeface="Georgia"/>
              </a:rPr>
              <a:t> </a:t>
            </a:r>
            <a:r>
              <a:rPr sz="4150" spc="60" dirty="0">
                <a:latin typeface="Georgia"/>
                <a:cs typeface="Georgia"/>
              </a:rPr>
              <a:t>correct</a:t>
            </a:r>
            <a:r>
              <a:rPr sz="4150" spc="-105" dirty="0">
                <a:latin typeface="Georgia"/>
                <a:cs typeface="Georgia"/>
              </a:rPr>
              <a:t> </a:t>
            </a:r>
            <a:r>
              <a:rPr sz="4150" spc="60" dirty="0">
                <a:latin typeface="Georgia"/>
                <a:cs typeface="Georgia"/>
              </a:rPr>
              <a:t>output</a:t>
            </a:r>
            <a:endParaRPr sz="415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1599" y="3949732"/>
            <a:ext cx="3463925" cy="209232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12700" marR="5080">
              <a:lnSpc>
                <a:spcPts val="7280"/>
              </a:lnSpc>
              <a:spcBef>
                <a:spcPts val="1775"/>
              </a:spcBef>
            </a:pPr>
            <a:r>
              <a:rPr sz="7500" spc="235" dirty="0">
                <a:latin typeface="Calibri"/>
                <a:cs typeface="Calibri"/>
              </a:rPr>
              <a:t>Phase</a:t>
            </a:r>
            <a:r>
              <a:rPr sz="7500" spc="-180" dirty="0">
                <a:latin typeface="Calibri"/>
                <a:cs typeface="Calibri"/>
              </a:rPr>
              <a:t> </a:t>
            </a:r>
            <a:r>
              <a:rPr sz="7500" spc="155" dirty="0">
                <a:latin typeface="Calibri"/>
                <a:cs typeface="Calibri"/>
              </a:rPr>
              <a:t>4: </a:t>
            </a:r>
            <a:r>
              <a:rPr sz="7500" spc="229" dirty="0">
                <a:latin typeface="Calibri"/>
                <a:cs typeface="Calibri"/>
              </a:rPr>
              <a:t>Testing</a:t>
            </a:r>
            <a:endParaRPr sz="7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3390" y="8809073"/>
            <a:ext cx="516826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spc="-80" dirty="0">
                <a:latin typeface="Georgia"/>
                <a:cs typeface="Georgia"/>
              </a:rPr>
              <a:t>HANDLED</a:t>
            </a:r>
            <a:r>
              <a:rPr sz="2700" spc="-70" dirty="0">
                <a:latin typeface="Georgia"/>
                <a:cs typeface="Georgia"/>
              </a:rPr>
              <a:t> </a:t>
            </a:r>
            <a:r>
              <a:rPr sz="2700" dirty="0">
                <a:latin typeface="Georgia"/>
                <a:cs typeface="Georgia"/>
              </a:rPr>
              <a:t>BY</a:t>
            </a:r>
            <a:r>
              <a:rPr sz="2700" spc="-55" dirty="0">
                <a:latin typeface="Georgia"/>
                <a:cs typeface="Georgia"/>
              </a:rPr>
              <a:t> </a:t>
            </a:r>
            <a:r>
              <a:rPr sz="2700" spc="-185" dirty="0">
                <a:latin typeface="Georgia"/>
                <a:cs typeface="Georgia"/>
              </a:rPr>
              <a:t>:</a:t>
            </a:r>
            <a:r>
              <a:rPr sz="2700" spc="-45" dirty="0">
                <a:latin typeface="Georgia"/>
                <a:cs typeface="Georgia"/>
              </a:rPr>
              <a:t> </a:t>
            </a:r>
            <a:r>
              <a:rPr sz="2700" spc="-95" dirty="0">
                <a:latin typeface="Georgia"/>
                <a:cs typeface="Georgia"/>
              </a:rPr>
              <a:t>HEMA</a:t>
            </a:r>
            <a:r>
              <a:rPr sz="2700" spc="-55" dirty="0">
                <a:latin typeface="Georgia"/>
                <a:cs typeface="Georgia"/>
              </a:rPr>
              <a:t> </a:t>
            </a:r>
            <a:r>
              <a:rPr sz="2700" spc="-30" dirty="0">
                <a:latin typeface="Georgia"/>
                <a:cs typeface="Georgia"/>
              </a:rPr>
              <a:t>VARSHINI</a:t>
            </a:r>
            <a:endParaRPr sz="27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BCA9B-8C85-F338-3365-F95E8DFA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81099"/>
            <a:ext cx="13031610" cy="748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3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635"/>
          </a:xfrm>
          <a:custGeom>
            <a:avLst/>
            <a:gdLst/>
            <a:ahLst/>
            <a:cxnLst/>
            <a:rect l="l" t="t" r="r" b="b"/>
            <a:pathLst>
              <a:path w="18288000" h="10287635">
                <a:moveTo>
                  <a:pt x="7528941" y="8363547"/>
                </a:moveTo>
                <a:lnTo>
                  <a:pt x="0" y="8363547"/>
                </a:lnTo>
                <a:lnTo>
                  <a:pt x="0" y="10287013"/>
                </a:lnTo>
                <a:lnTo>
                  <a:pt x="7528941" y="10287013"/>
                </a:lnTo>
                <a:lnTo>
                  <a:pt x="7528941" y="8363547"/>
                </a:lnTo>
                <a:close/>
              </a:path>
              <a:path w="18288000" h="10287635">
                <a:moveTo>
                  <a:pt x="18288000" y="0"/>
                </a:moveTo>
                <a:lnTo>
                  <a:pt x="7531100" y="0"/>
                </a:lnTo>
                <a:lnTo>
                  <a:pt x="7531100" y="10287013"/>
                </a:lnTo>
                <a:lnTo>
                  <a:pt x="18288000" y="10287013"/>
                </a:lnTo>
                <a:lnTo>
                  <a:pt x="18288000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150" dirty="0">
                <a:latin typeface="Georgia"/>
                <a:cs typeface="Georgia"/>
              </a:rPr>
              <a:t>Install</a:t>
            </a:r>
            <a:r>
              <a:rPr sz="4150" spc="-80" dirty="0">
                <a:latin typeface="Georgia"/>
                <a:cs typeface="Georgia"/>
              </a:rPr>
              <a:t> </a:t>
            </a:r>
            <a:r>
              <a:rPr sz="4150" spc="85" dirty="0">
                <a:latin typeface="Georgia"/>
                <a:cs typeface="Georgia"/>
              </a:rPr>
              <a:t>system</a:t>
            </a:r>
            <a:r>
              <a:rPr sz="4150" spc="-75" dirty="0">
                <a:latin typeface="Georgia"/>
                <a:cs typeface="Georgia"/>
              </a:rPr>
              <a:t> </a:t>
            </a:r>
            <a:r>
              <a:rPr sz="4150" dirty="0">
                <a:latin typeface="Georgia"/>
                <a:cs typeface="Georgia"/>
              </a:rPr>
              <a:t>on</a:t>
            </a:r>
            <a:r>
              <a:rPr sz="4150" spc="-75" dirty="0">
                <a:latin typeface="Georgia"/>
                <a:cs typeface="Georgia"/>
              </a:rPr>
              <a:t> </a:t>
            </a:r>
            <a:r>
              <a:rPr sz="4150" spc="45" dirty="0">
                <a:latin typeface="Georgia"/>
                <a:cs typeface="Georgia"/>
              </a:rPr>
              <a:t>server</a:t>
            </a:r>
            <a:endParaRPr sz="4150">
              <a:latin typeface="Georgia"/>
              <a:cs typeface="Georgia"/>
            </a:endParaRPr>
          </a:p>
          <a:p>
            <a:pPr marL="12700" marR="1044575">
              <a:lnSpc>
                <a:spcPts val="8390"/>
              </a:lnSpc>
              <a:spcBef>
                <a:spcPts val="655"/>
              </a:spcBef>
            </a:pPr>
            <a:r>
              <a:rPr sz="4150" dirty="0">
                <a:latin typeface="Georgia"/>
                <a:cs typeface="Georgia"/>
              </a:rPr>
              <a:t>Configure</a:t>
            </a:r>
            <a:r>
              <a:rPr sz="4150" spc="225" dirty="0">
                <a:latin typeface="Georgia"/>
                <a:cs typeface="Georgia"/>
              </a:rPr>
              <a:t> </a:t>
            </a:r>
            <a:r>
              <a:rPr sz="4150" spc="-10" dirty="0">
                <a:latin typeface="Georgia"/>
                <a:cs typeface="Georgia"/>
              </a:rPr>
              <a:t>database </a:t>
            </a:r>
            <a:r>
              <a:rPr sz="4150" spc="-55" dirty="0">
                <a:latin typeface="Georgia"/>
                <a:cs typeface="Georgia"/>
              </a:rPr>
              <a:t>Make</a:t>
            </a:r>
            <a:r>
              <a:rPr sz="4150" spc="-135" dirty="0">
                <a:latin typeface="Georgia"/>
                <a:cs typeface="Georgia"/>
              </a:rPr>
              <a:t> </a:t>
            </a:r>
            <a:r>
              <a:rPr sz="4150" spc="85" dirty="0">
                <a:latin typeface="Georgia"/>
                <a:cs typeface="Georgia"/>
              </a:rPr>
              <a:t>system</a:t>
            </a:r>
            <a:r>
              <a:rPr sz="4150" spc="-130" dirty="0">
                <a:latin typeface="Georgia"/>
                <a:cs typeface="Georgia"/>
              </a:rPr>
              <a:t> </a:t>
            </a:r>
            <a:r>
              <a:rPr sz="4150" spc="-20" dirty="0">
                <a:latin typeface="Georgia"/>
                <a:cs typeface="Georgia"/>
              </a:rPr>
              <a:t>live </a:t>
            </a:r>
            <a:r>
              <a:rPr sz="4150" dirty="0">
                <a:latin typeface="Georgia"/>
                <a:cs typeface="Georgia"/>
              </a:rPr>
              <a:t>Provide</a:t>
            </a:r>
            <a:r>
              <a:rPr sz="4150" spc="5" dirty="0">
                <a:latin typeface="Georgia"/>
                <a:cs typeface="Georgia"/>
              </a:rPr>
              <a:t> </a:t>
            </a:r>
            <a:r>
              <a:rPr sz="4150" spc="55" dirty="0">
                <a:latin typeface="Georgia"/>
                <a:cs typeface="Georgia"/>
              </a:rPr>
              <a:t>user</a:t>
            </a:r>
            <a:r>
              <a:rPr sz="4150" spc="10" dirty="0">
                <a:latin typeface="Georgia"/>
                <a:cs typeface="Georgia"/>
              </a:rPr>
              <a:t> </a:t>
            </a:r>
            <a:r>
              <a:rPr sz="4150" spc="-10" dirty="0">
                <a:latin typeface="Georgia"/>
                <a:cs typeface="Georgia"/>
              </a:rPr>
              <a:t>access </a:t>
            </a:r>
            <a:r>
              <a:rPr sz="4150" spc="-60" dirty="0">
                <a:latin typeface="Georgia"/>
                <a:cs typeface="Georgia"/>
              </a:rPr>
              <a:t>Final</a:t>
            </a:r>
            <a:r>
              <a:rPr sz="4150" spc="-160" dirty="0">
                <a:latin typeface="Georgia"/>
                <a:cs typeface="Georgia"/>
              </a:rPr>
              <a:t> </a:t>
            </a:r>
            <a:r>
              <a:rPr sz="4150" spc="-10" dirty="0">
                <a:latin typeface="Georgia"/>
                <a:cs typeface="Georgia"/>
              </a:rPr>
              <a:t>verification</a:t>
            </a:r>
            <a:endParaRPr sz="41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1599" y="3954876"/>
            <a:ext cx="4996180" cy="2008505"/>
          </a:xfrm>
          <a:prstGeom prst="rect">
            <a:avLst/>
          </a:prstGeom>
        </p:spPr>
        <p:txBody>
          <a:bodyPr vert="horz" wrap="square" lIns="0" tIns="217804" rIns="0" bIns="0" rtlCol="0">
            <a:spAutoFit/>
          </a:bodyPr>
          <a:lstStyle/>
          <a:p>
            <a:pPr marL="12700" marR="5080">
              <a:lnSpc>
                <a:spcPts val="6980"/>
              </a:lnSpc>
              <a:spcBef>
                <a:spcPts val="1714"/>
              </a:spcBef>
            </a:pPr>
            <a:r>
              <a:rPr sz="7200" spc="220" dirty="0">
                <a:latin typeface="Calibri"/>
                <a:cs typeface="Calibri"/>
              </a:rPr>
              <a:t>Phase</a:t>
            </a:r>
            <a:r>
              <a:rPr sz="7200" spc="-175" dirty="0">
                <a:latin typeface="Calibri"/>
                <a:cs typeface="Calibri"/>
              </a:rPr>
              <a:t> </a:t>
            </a:r>
            <a:r>
              <a:rPr sz="7200" spc="-25" dirty="0">
                <a:latin typeface="Calibri"/>
                <a:cs typeface="Calibri"/>
              </a:rPr>
              <a:t>5: </a:t>
            </a:r>
            <a:r>
              <a:rPr sz="7200" spc="275" dirty="0">
                <a:latin typeface="Calibri"/>
                <a:cs typeface="Calibri"/>
              </a:rPr>
              <a:t>Deployment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8882" y="8872219"/>
            <a:ext cx="46926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Times New Roman"/>
                <a:cs typeface="Times New Roman"/>
              </a:rPr>
              <a:t>HANDLED</a:t>
            </a:r>
            <a:r>
              <a:rPr sz="2700" b="1" spc="-150" dirty="0">
                <a:latin typeface="Times New Roman"/>
                <a:cs typeface="Times New Roman"/>
              </a:rPr>
              <a:t> </a:t>
            </a:r>
            <a:r>
              <a:rPr sz="2700" b="1" dirty="0">
                <a:latin typeface="Times New Roman"/>
                <a:cs typeface="Times New Roman"/>
              </a:rPr>
              <a:t>BY</a:t>
            </a:r>
            <a:r>
              <a:rPr sz="2700" b="1" spc="-60" dirty="0">
                <a:latin typeface="Times New Roman"/>
                <a:cs typeface="Times New Roman"/>
              </a:rPr>
              <a:t> </a:t>
            </a:r>
            <a:r>
              <a:rPr sz="2700" b="1" spc="-240" dirty="0">
                <a:latin typeface="Times New Roman"/>
                <a:cs typeface="Times New Roman"/>
              </a:rPr>
              <a:t>:</a:t>
            </a:r>
            <a:r>
              <a:rPr sz="2700" b="1" spc="35" dirty="0">
                <a:latin typeface="Times New Roman"/>
                <a:cs typeface="Times New Roman"/>
              </a:rPr>
              <a:t> </a:t>
            </a:r>
            <a:r>
              <a:rPr sz="2700" b="1" dirty="0">
                <a:latin typeface="Times New Roman"/>
                <a:cs typeface="Times New Roman"/>
              </a:rPr>
              <a:t>G.</a:t>
            </a:r>
            <a:r>
              <a:rPr sz="2700" b="1" spc="-55" dirty="0">
                <a:latin typeface="Times New Roman"/>
                <a:cs typeface="Times New Roman"/>
              </a:rPr>
              <a:t> </a:t>
            </a:r>
            <a:r>
              <a:rPr sz="2700" b="1" spc="-10" dirty="0">
                <a:latin typeface="Times New Roman"/>
                <a:cs typeface="Times New Roman"/>
              </a:rPr>
              <a:t>SAMPATH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635"/>
          </a:xfrm>
          <a:custGeom>
            <a:avLst/>
            <a:gdLst/>
            <a:ahLst/>
            <a:cxnLst/>
            <a:rect l="l" t="t" r="r" b="b"/>
            <a:pathLst>
              <a:path w="18288000" h="10287635">
                <a:moveTo>
                  <a:pt x="7528941" y="8363547"/>
                </a:moveTo>
                <a:lnTo>
                  <a:pt x="0" y="8363547"/>
                </a:lnTo>
                <a:lnTo>
                  <a:pt x="0" y="10287013"/>
                </a:lnTo>
                <a:lnTo>
                  <a:pt x="7528941" y="10287013"/>
                </a:lnTo>
                <a:lnTo>
                  <a:pt x="7528941" y="8363547"/>
                </a:lnTo>
                <a:close/>
              </a:path>
              <a:path w="18288000" h="10287635">
                <a:moveTo>
                  <a:pt x="18288000" y="0"/>
                </a:moveTo>
                <a:lnTo>
                  <a:pt x="7531100" y="0"/>
                </a:lnTo>
                <a:lnTo>
                  <a:pt x="7531100" y="10287013"/>
                </a:lnTo>
                <a:lnTo>
                  <a:pt x="18288000" y="10287013"/>
                </a:lnTo>
                <a:lnTo>
                  <a:pt x="18288000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40785" y="2642512"/>
            <a:ext cx="5584825" cy="38563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150" spc="-25" dirty="0">
                <a:latin typeface="Georgia"/>
                <a:cs typeface="Georgia"/>
              </a:rPr>
              <a:t>Fix</a:t>
            </a:r>
            <a:r>
              <a:rPr sz="4150" spc="-145" dirty="0">
                <a:latin typeface="Georgia"/>
                <a:cs typeface="Georgia"/>
              </a:rPr>
              <a:t> </a:t>
            </a:r>
            <a:r>
              <a:rPr sz="4150" spc="70" dirty="0">
                <a:latin typeface="Georgia"/>
                <a:cs typeface="Georgia"/>
              </a:rPr>
              <a:t>future</a:t>
            </a:r>
            <a:r>
              <a:rPr sz="4150" spc="-145" dirty="0">
                <a:latin typeface="Georgia"/>
                <a:cs typeface="Georgia"/>
              </a:rPr>
              <a:t> </a:t>
            </a:r>
            <a:r>
              <a:rPr sz="4150" spc="-10" dirty="0">
                <a:latin typeface="Georgia"/>
                <a:cs typeface="Georgia"/>
              </a:rPr>
              <a:t>issues</a:t>
            </a:r>
            <a:endParaRPr sz="4150">
              <a:latin typeface="Georgia"/>
              <a:cs typeface="Georgia"/>
            </a:endParaRPr>
          </a:p>
          <a:p>
            <a:pPr marL="12700" marR="5080">
              <a:lnSpc>
                <a:spcPts val="8390"/>
              </a:lnSpc>
              <a:spcBef>
                <a:spcPts val="655"/>
              </a:spcBef>
            </a:pPr>
            <a:r>
              <a:rPr sz="4150" dirty="0">
                <a:latin typeface="Georgia"/>
                <a:cs typeface="Georgia"/>
              </a:rPr>
              <a:t>Update</a:t>
            </a:r>
            <a:r>
              <a:rPr sz="4150" spc="-135" dirty="0">
                <a:latin typeface="Georgia"/>
                <a:cs typeface="Georgia"/>
              </a:rPr>
              <a:t> </a:t>
            </a:r>
            <a:r>
              <a:rPr sz="4150" spc="85" dirty="0">
                <a:latin typeface="Georgia"/>
                <a:cs typeface="Georgia"/>
              </a:rPr>
              <a:t>system</a:t>
            </a:r>
            <a:r>
              <a:rPr sz="4150" spc="-130" dirty="0">
                <a:latin typeface="Georgia"/>
                <a:cs typeface="Georgia"/>
              </a:rPr>
              <a:t> </a:t>
            </a:r>
            <a:r>
              <a:rPr sz="4150" spc="35" dirty="0">
                <a:latin typeface="Georgia"/>
                <a:cs typeface="Georgia"/>
              </a:rPr>
              <a:t>features </a:t>
            </a:r>
            <a:r>
              <a:rPr sz="4150" dirty="0">
                <a:latin typeface="Georgia"/>
                <a:cs typeface="Georgia"/>
              </a:rPr>
              <a:t>Improve</a:t>
            </a:r>
            <a:r>
              <a:rPr sz="4150" spc="-100" dirty="0">
                <a:latin typeface="Georgia"/>
                <a:cs typeface="Georgia"/>
              </a:rPr>
              <a:t> </a:t>
            </a:r>
            <a:r>
              <a:rPr sz="4150" spc="-10" dirty="0">
                <a:latin typeface="Georgia"/>
                <a:cs typeface="Georgia"/>
              </a:rPr>
              <a:t>performance </a:t>
            </a:r>
            <a:r>
              <a:rPr sz="4150" spc="-30" dirty="0">
                <a:latin typeface="Georgia"/>
                <a:cs typeface="Georgia"/>
              </a:rPr>
              <a:t>Handle</a:t>
            </a:r>
            <a:r>
              <a:rPr sz="4150" spc="-145" dirty="0">
                <a:latin typeface="Georgia"/>
                <a:cs typeface="Georgia"/>
              </a:rPr>
              <a:t> </a:t>
            </a:r>
            <a:r>
              <a:rPr sz="4150" spc="55" dirty="0">
                <a:latin typeface="Georgia"/>
                <a:cs typeface="Georgia"/>
              </a:rPr>
              <a:t>user</a:t>
            </a:r>
            <a:r>
              <a:rPr sz="4150" spc="-140" dirty="0">
                <a:latin typeface="Georgia"/>
                <a:cs typeface="Georgia"/>
              </a:rPr>
              <a:t> </a:t>
            </a:r>
            <a:r>
              <a:rPr sz="4150" spc="-10" dirty="0">
                <a:latin typeface="Georgia"/>
                <a:cs typeface="Georgia"/>
              </a:rPr>
              <a:t>feedback</a:t>
            </a:r>
            <a:endParaRPr sz="41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40785" y="6907053"/>
            <a:ext cx="6004560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150" dirty="0">
                <a:latin typeface="Georgia"/>
                <a:cs typeface="Georgia"/>
              </a:rPr>
              <a:t>Ensure smooth </a:t>
            </a:r>
            <a:r>
              <a:rPr sz="4150" spc="-10" dirty="0">
                <a:latin typeface="Georgia"/>
                <a:cs typeface="Georgia"/>
              </a:rPr>
              <a:t>operation</a:t>
            </a:r>
            <a:endParaRPr sz="415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1599" y="3966258"/>
            <a:ext cx="4904105" cy="1861820"/>
          </a:xfrm>
          <a:prstGeom prst="rect">
            <a:avLst/>
          </a:prstGeom>
        </p:spPr>
        <p:txBody>
          <a:bodyPr vert="horz" wrap="square" lIns="0" tIns="205105" rIns="0" bIns="0" rtlCol="0">
            <a:spAutoFit/>
          </a:bodyPr>
          <a:lstStyle/>
          <a:p>
            <a:pPr marL="12700" marR="5080">
              <a:lnSpc>
                <a:spcPts val="6450"/>
              </a:lnSpc>
              <a:spcBef>
                <a:spcPts val="1615"/>
              </a:spcBef>
            </a:pPr>
            <a:r>
              <a:rPr sz="6650" spc="215" dirty="0">
                <a:latin typeface="Calibri"/>
                <a:cs typeface="Calibri"/>
              </a:rPr>
              <a:t>Phase</a:t>
            </a:r>
            <a:r>
              <a:rPr sz="6650" spc="-150" dirty="0">
                <a:latin typeface="Calibri"/>
                <a:cs typeface="Calibri"/>
              </a:rPr>
              <a:t> </a:t>
            </a:r>
            <a:r>
              <a:rPr sz="6650" spc="-25" dirty="0">
                <a:latin typeface="Calibri"/>
                <a:cs typeface="Calibri"/>
              </a:rPr>
              <a:t>6: </a:t>
            </a:r>
            <a:r>
              <a:rPr sz="6650" spc="215" dirty="0">
                <a:latin typeface="Calibri"/>
                <a:cs typeface="Calibri"/>
              </a:rPr>
              <a:t>Maintenance</a:t>
            </a:r>
            <a:endParaRPr sz="6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6189" y="8822689"/>
            <a:ext cx="40011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Times New Roman"/>
                <a:cs typeface="Times New Roman"/>
              </a:rPr>
              <a:t>HANDLED</a:t>
            </a:r>
            <a:r>
              <a:rPr sz="2700" b="1" spc="-125" dirty="0">
                <a:latin typeface="Times New Roman"/>
                <a:cs typeface="Times New Roman"/>
              </a:rPr>
              <a:t> </a:t>
            </a:r>
            <a:r>
              <a:rPr sz="2700" b="1" dirty="0">
                <a:latin typeface="Times New Roman"/>
                <a:cs typeface="Times New Roman"/>
              </a:rPr>
              <a:t>BY</a:t>
            </a:r>
            <a:r>
              <a:rPr sz="2700" b="1" spc="-45" dirty="0">
                <a:latin typeface="Times New Roman"/>
                <a:cs typeface="Times New Roman"/>
              </a:rPr>
              <a:t> </a:t>
            </a:r>
            <a:r>
              <a:rPr sz="2700" b="1" spc="-240" dirty="0">
                <a:latin typeface="Times New Roman"/>
                <a:cs typeface="Times New Roman"/>
              </a:rPr>
              <a:t>:</a:t>
            </a:r>
            <a:r>
              <a:rPr sz="2700" b="1" spc="35" dirty="0">
                <a:latin typeface="Times New Roman"/>
                <a:cs typeface="Times New Roman"/>
              </a:rPr>
              <a:t> </a:t>
            </a:r>
            <a:r>
              <a:rPr sz="2700" b="1" spc="-10" dirty="0">
                <a:latin typeface="Times New Roman"/>
                <a:cs typeface="Times New Roman"/>
              </a:rPr>
              <a:t>HARSHA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2970529"/>
            <a:ext cx="11720830" cy="1831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850" b="1" spc="465" dirty="0">
                <a:solidFill>
                  <a:srgbClr val="004AAC"/>
                </a:solidFill>
                <a:latin typeface="Arial"/>
                <a:cs typeface="Arial"/>
              </a:rPr>
              <a:t>CONCLUSION</a:t>
            </a:r>
            <a:r>
              <a:rPr sz="11850" b="1" spc="-50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sz="11850" b="1" spc="105" dirty="0">
                <a:solidFill>
                  <a:srgbClr val="004AAC"/>
                </a:solidFill>
                <a:latin typeface="Arial"/>
                <a:cs typeface="Arial"/>
              </a:rPr>
              <a:t>:</a:t>
            </a:r>
            <a:endParaRPr sz="1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5060751"/>
            <a:ext cx="12759690" cy="3397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1544">
              <a:lnSpc>
                <a:spcPct val="117100"/>
              </a:lnSpc>
              <a:spcBef>
                <a:spcPts val="95"/>
              </a:spcBef>
            </a:pPr>
            <a:r>
              <a:rPr sz="3150" dirty="0">
                <a:latin typeface="Lucida Sans Unicode"/>
                <a:cs typeface="Lucida Sans Unicode"/>
              </a:rPr>
              <a:t>The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Hotel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Booking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175" dirty="0">
                <a:latin typeface="Lucida Sans Unicode"/>
                <a:cs typeface="Lucida Sans Unicode"/>
              </a:rPr>
              <a:t>Management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spc="135" dirty="0">
                <a:latin typeface="Lucida Sans Unicode"/>
                <a:cs typeface="Lucida Sans Unicode"/>
              </a:rPr>
              <a:t>System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260" dirty="0">
                <a:latin typeface="Lucida Sans Unicode"/>
                <a:cs typeface="Lucida Sans Unicode"/>
              </a:rPr>
              <a:t>made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75" dirty="0">
                <a:latin typeface="Lucida Sans Unicode"/>
                <a:cs typeface="Lucida Sans Unicode"/>
              </a:rPr>
              <a:t>the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booking </a:t>
            </a:r>
            <a:r>
              <a:rPr sz="3150" spc="95" dirty="0">
                <a:latin typeface="Lucida Sans Unicode"/>
                <a:cs typeface="Lucida Sans Unicode"/>
              </a:rPr>
              <a:t>process</a:t>
            </a:r>
            <a:r>
              <a:rPr sz="3150" spc="-155" dirty="0">
                <a:latin typeface="Lucida Sans Unicode"/>
                <a:cs typeface="Lucida Sans Unicode"/>
              </a:rPr>
              <a:t> </a:t>
            </a:r>
            <a:r>
              <a:rPr sz="3150" spc="190" dirty="0">
                <a:latin typeface="Lucida Sans Unicode"/>
                <a:cs typeface="Lucida Sans Unicode"/>
              </a:rPr>
              <a:t>easy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195" dirty="0">
                <a:latin typeface="Lucida Sans Unicode"/>
                <a:cs typeface="Lucida Sans Unicode"/>
              </a:rPr>
              <a:t>and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fast.</a:t>
            </a:r>
            <a:endParaRPr sz="3150">
              <a:latin typeface="Lucida Sans Unicode"/>
              <a:cs typeface="Lucida Sans Unicode"/>
            </a:endParaRPr>
          </a:p>
          <a:p>
            <a:pPr marL="120014" marR="5080">
              <a:lnSpc>
                <a:spcPts val="4430"/>
              </a:lnSpc>
              <a:spcBef>
                <a:spcPts val="250"/>
              </a:spcBef>
            </a:pPr>
            <a:r>
              <a:rPr sz="3150" spc="-80" dirty="0">
                <a:latin typeface="Lucida Sans Unicode"/>
                <a:cs typeface="Lucida Sans Unicode"/>
              </a:rPr>
              <a:t>It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130" dirty="0">
                <a:latin typeface="Lucida Sans Unicode"/>
                <a:cs typeface="Lucida Sans Unicode"/>
              </a:rPr>
              <a:t>reduced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175" dirty="0">
                <a:latin typeface="Lucida Sans Unicode"/>
                <a:cs typeface="Lucida Sans Unicode"/>
              </a:rPr>
              <a:t>manual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work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spc="195" dirty="0">
                <a:latin typeface="Lucida Sans Unicode"/>
                <a:cs typeface="Lucida Sans Unicode"/>
              </a:rPr>
              <a:t>and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minimized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errors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in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records. </a:t>
            </a:r>
            <a:r>
              <a:rPr sz="3150" spc="90" dirty="0">
                <a:latin typeface="Lucida Sans Unicode"/>
                <a:cs typeface="Lucida Sans Unicode"/>
              </a:rPr>
              <a:t>Customers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spc="250" dirty="0">
                <a:latin typeface="Lucida Sans Unicode"/>
                <a:cs typeface="Lucida Sans Unicode"/>
              </a:rPr>
              <a:t>can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125" dirty="0">
                <a:latin typeface="Lucida Sans Unicode"/>
                <a:cs typeface="Lucida Sans Unicode"/>
              </a:rPr>
              <a:t>check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85" dirty="0">
                <a:latin typeface="Lucida Sans Unicode"/>
                <a:cs typeface="Lucida Sans Unicode"/>
              </a:rPr>
              <a:t>room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70" dirty="0">
                <a:latin typeface="Lucida Sans Unicode"/>
                <a:cs typeface="Lucida Sans Unicode"/>
              </a:rPr>
              <a:t>availability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195" dirty="0">
                <a:latin typeface="Lucida Sans Unicode"/>
                <a:cs typeface="Lucida Sans Unicode"/>
              </a:rPr>
              <a:t>and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book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spc="75" dirty="0">
                <a:latin typeface="Lucida Sans Unicode"/>
                <a:cs typeface="Lucida Sans Unicode"/>
              </a:rPr>
              <a:t>rooms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easily. </a:t>
            </a:r>
            <a:r>
              <a:rPr sz="3150" dirty="0">
                <a:latin typeface="Lucida Sans Unicode"/>
                <a:cs typeface="Lucida Sans Unicode"/>
              </a:rPr>
              <a:t>Hotel</a:t>
            </a:r>
            <a:r>
              <a:rPr sz="3150" spc="-12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staff</a:t>
            </a:r>
            <a:r>
              <a:rPr sz="3150" spc="-125" dirty="0">
                <a:latin typeface="Lucida Sans Unicode"/>
                <a:cs typeface="Lucida Sans Unicode"/>
              </a:rPr>
              <a:t> </a:t>
            </a:r>
            <a:r>
              <a:rPr sz="3150" spc="250" dirty="0">
                <a:latin typeface="Lucida Sans Unicode"/>
                <a:cs typeface="Lucida Sans Unicode"/>
              </a:rPr>
              <a:t>can</a:t>
            </a:r>
            <a:r>
              <a:rPr sz="3150" spc="-125" dirty="0">
                <a:latin typeface="Lucida Sans Unicode"/>
                <a:cs typeface="Lucida Sans Unicode"/>
              </a:rPr>
              <a:t> </a:t>
            </a:r>
            <a:r>
              <a:rPr sz="3150" spc="254" dirty="0">
                <a:latin typeface="Lucida Sans Unicode"/>
                <a:cs typeface="Lucida Sans Unicode"/>
              </a:rPr>
              <a:t>manage</a:t>
            </a:r>
            <a:r>
              <a:rPr sz="3150" spc="-12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bookings</a:t>
            </a:r>
            <a:r>
              <a:rPr sz="3150" spc="-12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in</a:t>
            </a:r>
            <a:r>
              <a:rPr sz="3150" spc="-125" dirty="0">
                <a:latin typeface="Lucida Sans Unicode"/>
                <a:cs typeface="Lucida Sans Unicode"/>
              </a:rPr>
              <a:t> </a:t>
            </a:r>
            <a:r>
              <a:rPr sz="3150" spc="395" dirty="0">
                <a:latin typeface="Lucida Sans Unicode"/>
                <a:cs typeface="Lucida Sans Unicode"/>
              </a:rPr>
              <a:t>a</a:t>
            </a:r>
            <a:r>
              <a:rPr sz="3150" spc="-125" dirty="0">
                <a:latin typeface="Lucida Sans Unicode"/>
                <a:cs typeface="Lucida Sans Unicode"/>
              </a:rPr>
              <a:t> </a:t>
            </a:r>
            <a:r>
              <a:rPr sz="3150" spc="60" dirty="0">
                <a:latin typeface="Lucida Sans Unicode"/>
                <a:cs typeface="Lucida Sans Unicode"/>
              </a:rPr>
              <a:t>better</a:t>
            </a:r>
            <a:r>
              <a:rPr sz="3150" spc="-120" dirty="0">
                <a:latin typeface="Lucida Sans Unicode"/>
                <a:cs typeface="Lucida Sans Unicode"/>
              </a:rPr>
              <a:t> </a:t>
            </a:r>
            <a:r>
              <a:rPr sz="3150" spc="65" dirty="0">
                <a:latin typeface="Lucida Sans Unicode"/>
                <a:cs typeface="Lucida Sans Unicode"/>
              </a:rPr>
              <a:t>way.</a:t>
            </a:r>
            <a:endParaRPr sz="3150">
              <a:latin typeface="Lucida Sans Unicode"/>
              <a:cs typeface="Lucida Sans Unicode"/>
            </a:endParaRPr>
          </a:p>
          <a:p>
            <a:pPr marL="120014">
              <a:lnSpc>
                <a:spcPct val="100000"/>
              </a:lnSpc>
              <a:spcBef>
                <a:spcPts val="380"/>
              </a:spcBef>
            </a:pPr>
            <a:r>
              <a:rPr sz="3150" dirty="0">
                <a:latin typeface="Lucida Sans Unicode"/>
                <a:cs typeface="Lucida Sans Unicode"/>
              </a:rPr>
              <a:t>Overall,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75" dirty="0">
                <a:latin typeface="Lucida Sans Unicode"/>
                <a:cs typeface="Lucida Sans Unicode"/>
              </a:rPr>
              <a:t>the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114" dirty="0">
                <a:latin typeface="Lucida Sans Unicode"/>
                <a:cs typeface="Lucida Sans Unicode"/>
              </a:rPr>
              <a:t>system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180" dirty="0">
                <a:latin typeface="Lucida Sans Unicode"/>
                <a:cs typeface="Lucida Sans Unicode"/>
              </a:rPr>
              <a:t>saved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spc="85" dirty="0">
                <a:latin typeface="Lucida Sans Unicode"/>
                <a:cs typeface="Lucida Sans Unicode"/>
              </a:rPr>
              <a:t>time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195" dirty="0">
                <a:latin typeface="Lucida Sans Unicode"/>
                <a:cs typeface="Lucida Sans Unicode"/>
              </a:rPr>
              <a:t>and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90" dirty="0">
                <a:latin typeface="Lucida Sans Unicode"/>
                <a:cs typeface="Lucida Sans Unicode"/>
              </a:rPr>
              <a:t>improved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efficiency.</a:t>
            </a:r>
            <a:endParaRPr sz="31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33474" y="6532485"/>
            <a:ext cx="3754754" cy="3754754"/>
          </a:xfrm>
          <a:custGeom>
            <a:avLst/>
            <a:gdLst/>
            <a:ahLst/>
            <a:cxnLst/>
            <a:rect l="l" t="t" r="r" b="b"/>
            <a:pathLst>
              <a:path w="3754755" h="3754754">
                <a:moveTo>
                  <a:pt x="2815882" y="938631"/>
                </a:moveTo>
                <a:lnTo>
                  <a:pt x="1877263" y="938631"/>
                </a:lnTo>
                <a:lnTo>
                  <a:pt x="1877263" y="1877263"/>
                </a:lnTo>
                <a:lnTo>
                  <a:pt x="938631" y="1877263"/>
                </a:lnTo>
                <a:lnTo>
                  <a:pt x="938631" y="2815894"/>
                </a:lnTo>
                <a:lnTo>
                  <a:pt x="0" y="2815894"/>
                </a:lnTo>
                <a:lnTo>
                  <a:pt x="0" y="3754526"/>
                </a:lnTo>
                <a:lnTo>
                  <a:pt x="938631" y="3754526"/>
                </a:lnTo>
                <a:lnTo>
                  <a:pt x="1877263" y="3754526"/>
                </a:lnTo>
                <a:lnTo>
                  <a:pt x="2815882" y="3754526"/>
                </a:lnTo>
                <a:lnTo>
                  <a:pt x="2815882" y="2815894"/>
                </a:lnTo>
                <a:lnTo>
                  <a:pt x="2815882" y="1877263"/>
                </a:lnTo>
                <a:lnTo>
                  <a:pt x="2815882" y="938631"/>
                </a:lnTo>
                <a:close/>
              </a:path>
              <a:path w="3754755" h="3754754">
                <a:moveTo>
                  <a:pt x="3754513" y="0"/>
                </a:moveTo>
                <a:lnTo>
                  <a:pt x="2815894" y="0"/>
                </a:lnTo>
                <a:lnTo>
                  <a:pt x="2815894" y="938631"/>
                </a:lnTo>
                <a:lnTo>
                  <a:pt x="2815894" y="1877263"/>
                </a:lnTo>
                <a:lnTo>
                  <a:pt x="2815894" y="2815894"/>
                </a:lnTo>
                <a:lnTo>
                  <a:pt x="2815894" y="3754526"/>
                </a:lnTo>
                <a:lnTo>
                  <a:pt x="3754513" y="3754526"/>
                </a:lnTo>
                <a:lnTo>
                  <a:pt x="3754513" y="2815894"/>
                </a:lnTo>
                <a:lnTo>
                  <a:pt x="3754513" y="1877263"/>
                </a:lnTo>
                <a:lnTo>
                  <a:pt x="3754513" y="938631"/>
                </a:lnTo>
                <a:lnTo>
                  <a:pt x="3754513" y="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15187" y="8986551"/>
            <a:ext cx="1568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331B0D"/>
                </a:solidFill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766891" cy="37353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4034" y="880640"/>
            <a:ext cx="9950450" cy="1066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95" dirty="0"/>
              <a:t>Introduction</a:t>
            </a:r>
            <a:r>
              <a:rPr spc="-160" dirty="0"/>
              <a:t> </a:t>
            </a:r>
            <a:r>
              <a:rPr spc="345" dirty="0"/>
              <a:t>Of</a:t>
            </a:r>
            <a:r>
              <a:rPr spc="535" dirty="0"/>
              <a:t> </a:t>
            </a:r>
            <a:r>
              <a:rPr spc="385" dirty="0"/>
              <a:t>Our</a:t>
            </a:r>
            <a:r>
              <a:rPr spc="-370" dirty="0"/>
              <a:t> </a:t>
            </a:r>
            <a:r>
              <a:rPr spc="160" dirty="0"/>
              <a:t>Team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3587" y="3198474"/>
            <a:ext cx="9034145" cy="5264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125" dirty="0">
                <a:latin typeface="Calibri"/>
                <a:cs typeface="Calibri"/>
              </a:rPr>
              <a:t>Team</a:t>
            </a:r>
            <a:r>
              <a:rPr sz="5500" spc="-130" dirty="0">
                <a:latin typeface="Calibri"/>
                <a:cs typeface="Calibri"/>
              </a:rPr>
              <a:t> </a:t>
            </a:r>
            <a:r>
              <a:rPr sz="5500" spc="100" dirty="0">
                <a:latin typeface="Calibri"/>
                <a:cs typeface="Calibri"/>
              </a:rPr>
              <a:t>Members:</a:t>
            </a:r>
            <a:endParaRPr sz="5500">
              <a:latin typeface="Calibri"/>
              <a:cs typeface="Calibri"/>
            </a:endParaRPr>
          </a:p>
          <a:p>
            <a:pPr marL="2133600" marR="5080" indent="-20320">
              <a:lnSpc>
                <a:spcPts val="7100"/>
              </a:lnSpc>
              <a:spcBef>
                <a:spcPts val="580"/>
              </a:spcBef>
            </a:pPr>
            <a:r>
              <a:rPr sz="3400" spc="-70" dirty="0">
                <a:latin typeface="Verdana"/>
                <a:cs typeface="Verdana"/>
              </a:rPr>
              <a:t>Hari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Priya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-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Requirement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Analysis </a:t>
            </a:r>
            <a:r>
              <a:rPr sz="3400" spc="-130" dirty="0">
                <a:latin typeface="Verdana"/>
                <a:cs typeface="Verdana"/>
              </a:rPr>
              <a:t>Lekha</a:t>
            </a:r>
            <a:r>
              <a:rPr sz="3400" spc="-350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-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130" dirty="0">
                <a:latin typeface="Verdana"/>
                <a:cs typeface="Verdana"/>
              </a:rPr>
              <a:t>System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Design</a:t>
            </a:r>
            <a:endParaRPr sz="3400">
              <a:latin typeface="Verdana"/>
              <a:cs typeface="Verdana"/>
            </a:endParaRPr>
          </a:p>
          <a:p>
            <a:pPr marL="2114550">
              <a:lnSpc>
                <a:spcPct val="100000"/>
              </a:lnSpc>
              <a:spcBef>
                <a:spcPts val="2000"/>
              </a:spcBef>
            </a:pPr>
            <a:r>
              <a:rPr sz="3400" spc="-155" dirty="0">
                <a:latin typeface="Verdana"/>
                <a:cs typeface="Verdana"/>
              </a:rPr>
              <a:t>Srujan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-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Development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254" dirty="0">
                <a:latin typeface="Verdana"/>
                <a:cs typeface="Verdana"/>
              </a:rPr>
              <a:t>/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Coding</a:t>
            </a:r>
            <a:endParaRPr sz="3400">
              <a:latin typeface="Verdana"/>
              <a:cs typeface="Verdana"/>
            </a:endParaRPr>
          </a:p>
          <a:p>
            <a:pPr marL="2151380" marR="2063750" indent="-8890">
              <a:lnSpc>
                <a:spcPct val="161600"/>
              </a:lnSpc>
              <a:spcBef>
                <a:spcPts val="605"/>
              </a:spcBef>
            </a:pPr>
            <a:r>
              <a:rPr sz="3400" spc="-120" dirty="0">
                <a:latin typeface="Verdana"/>
                <a:cs typeface="Verdana"/>
              </a:rPr>
              <a:t>Hema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Varshini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545" dirty="0">
                <a:latin typeface="Verdana"/>
                <a:cs typeface="Verdana"/>
              </a:rPr>
              <a:t>-</a:t>
            </a:r>
            <a:r>
              <a:rPr sz="3400" spc="-10" dirty="0">
                <a:latin typeface="Verdana"/>
                <a:cs typeface="Verdana"/>
              </a:rPr>
              <a:t>Testing </a:t>
            </a:r>
            <a:r>
              <a:rPr sz="3400" spc="-114" dirty="0">
                <a:latin typeface="Verdana"/>
                <a:cs typeface="Verdana"/>
              </a:rPr>
              <a:t>Sampath</a:t>
            </a:r>
            <a:r>
              <a:rPr sz="3400" spc="-345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-</a:t>
            </a:r>
            <a:r>
              <a:rPr sz="3400" spc="-340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Deployment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3639" y="8802083"/>
            <a:ext cx="83165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95" dirty="0">
                <a:latin typeface="Verdana"/>
                <a:cs typeface="Verdana"/>
              </a:rPr>
              <a:t>Harsha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-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40" dirty="0">
                <a:latin typeface="Verdana"/>
                <a:cs typeface="Verdana"/>
              </a:rPr>
              <a:t>Maintenance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229" dirty="0">
                <a:latin typeface="Verdana"/>
                <a:cs typeface="Verdana"/>
              </a:rPr>
              <a:t>&amp;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Documentation</a:t>
            </a:r>
            <a:endParaRPr sz="34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62062" y="2012538"/>
            <a:ext cx="9684385" cy="85725"/>
            <a:chOff x="1362062" y="2012538"/>
            <a:chExt cx="9684385" cy="85725"/>
          </a:xfrm>
        </p:grpSpPr>
        <p:sp>
          <p:nvSpPr>
            <p:cNvPr id="8" name="object 8"/>
            <p:cNvSpPr/>
            <p:nvPr/>
          </p:nvSpPr>
          <p:spPr>
            <a:xfrm>
              <a:off x="4888421" y="2012538"/>
              <a:ext cx="6158230" cy="85725"/>
            </a:xfrm>
            <a:custGeom>
              <a:avLst/>
              <a:gdLst/>
              <a:ahLst/>
              <a:cxnLst/>
              <a:rect l="l" t="t" r="r" b="b"/>
              <a:pathLst>
                <a:path w="6158230" h="85725">
                  <a:moveTo>
                    <a:pt x="0" y="85355"/>
                  </a:moveTo>
                  <a:lnTo>
                    <a:pt x="6157787" y="85355"/>
                  </a:lnTo>
                  <a:lnTo>
                    <a:pt x="6157787" y="0"/>
                  </a:lnTo>
                  <a:lnTo>
                    <a:pt x="0" y="0"/>
                  </a:lnTo>
                  <a:lnTo>
                    <a:pt x="0" y="85355"/>
                  </a:lnTo>
                  <a:close/>
                </a:path>
              </a:pathLst>
            </a:custGeom>
            <a:solidFill>
              <a:srgbClr val="7C89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2062" y="2012538"/>
              <a:ext cx="2460625" cy="85725"/>
            </a:xfrm>
            <a:custGeom>
              <a:avLst/>
              <a:gdLst/>
              <a:ahLst/>
              <a:cxnLst/>
              <a:rect l="l" t="t" r="r" b="b"/>
              <a:pathLst>
                <a:path w="2460625" h="85725">
                  <a:moveTo>
                    <a:pt x="2460630" y="0"/>
                  </a:moveTo>
                  <a:lnTo>
                    <a:pt x="2460630" y="85355"/>
                  </a:lnTo>
                  <a:lnTo>
                    <a:pt x="0" y="85355"/>
                  </a:lnTo>
                  <a:lnTo>
                    <a:pt x="0" y="0"/>
                  </a:lnTo>
                  <a:lnTo>
                    <a:pt x="2460630" y="0"/>
                  </a:lnTo>
                  <a:close/>
                </a:path>
              </a:pathLst>
            </a:custGeom>
            <a:solidFill>
              <a:srgbClr val="2533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19481" y="2012538"/>
              <a:ext cx="1069340" cy="85725"/>
            </a:xfrm>
            <a:custGeom>
              <a:avLst/>
              <a:gdLst/>
              <a:ahLst/>
              <a:cxnLst/>
              <a:rect l="l" t="t" r="r" b="b"/>
              <a:pathLst>
                <a:path w="1069339" h="85725">
                  <a:moveTo>
                    <a:pt x="1068940" y="0"/>
                  </a:moveTo>
                  <a:lnTo>
                    <a:pt x="1068940" y="85355"/>
                  </a:lnTo>
                  <a:lnTo>
                    <a:pt x="0" y="85355"/>
                  </a:lnTo>
                  <a:lnTo>
                    <a:pt x="0" y="0"/>
                  </a:lnTo>
                  <a:lnTo>
                    <a:pt x="1068940" y="0"/>
                  </a:lnTo>
                  <a:close/>
                </a:path>
              </a:pathLst>
            </a:custGeom>
            <a:solidFill>
              <a:srgbClr val="B19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5029738" y="0"/>
            <a:ext cx="3258820" cy="3258820"/>
            <a:chOff x="15029738" y="0"/>
            <a:chExt cx="3258820" cy="3258820"/>
          </a:xfrm>
        </p:grpSpPr>
        <p:sp>
          <p:nvSpPr>
            <p:cNvPr id="12" name="object 12"/>
            <p:cNvSpPr/>
            <p:nvPr/>
          </p:nvSpPr>
          <p:spPr>
            <a:xfrm>
              <a:off x="15029738" y="0"/>
              <a:ext cx="3258820" cy="3258820"/>
            </a:xfrm>
            <a:custGeom>
              <a:avLst/>
              <a:gdLst/>
              <a:ahLst/>
              <a:cxnLst/>
              <a:rect l="l" t="t" r="r" b="b"/>
              <a:pathLst>
                <a:path w="3258819" h="3258820">
                  <a:moveTo>
                    <a:pt x="3258261" y="0"/>
                  </a:moveTo>
                  <a:lnTo>
                    <a:pt x="0" y="0"/>
                  </a:lnTo>
                  <a:lnTo>
                    <a:pt x="3258261" y="3258261"/>
                  </a:lnTo>
                  <a:lnTo>
                    <a:pt x="32582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008024" y="0"/>
              <a:ext cx="2280285" cy="2057400"/>
            </a:xfrm>
            <a:custGeom>
              <a:avLst/>
              <a:gdLst/>
              <a:ahLst/>
              <a:cxnLst/>
              <a:rect l="l" t="t" r="r" b="b"/>
              <a:pathLst>
                <a:path w="2280284" h="2057400">
                  <a:moveTo>
                    <a:pt x="0" y="0"/>
                  </a:moveTo>
                  <a:lnTo>
                    <a:pt x="2279973" y="2056810"/>
                  </a:lnTo>
                  <a:lnTo>
                    <a:pt x="22799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37377" y="7102252"/>
            <a:ext cx="4350622" cy="318474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7090178"/>
            <a:ext cx="3197225" cy="3197225"/>
            <a:chOff x="0" y="7090178"/>
            <a:chExt cx="3197225" cy="3197225"/>
          </a:xfrm>
        </p:grpSpPr>
        <p:sp>
          <p:nvSpPr>
            <p:cNvPr id="16" name="object 16"/>
            <p:cNvSpPr/>
            <p:nvPr/>
          </p:nvSpPr>
          <p:spPr>
            <a:xfrm>
              <a:off x="0" y="7090178"/>
              <a:ext cx="3197225" cy="3197225"/>
            </a:xfrm>
            <a:custGeom>
              <a:avLst/>
              <a:gdLst/>
              <a:ahLst/>
              <a:cxnLst/>
              <a:rect l="l" t="t" r="r" b="b"/>
              <a:pathLst>
                <a:path w="3197225" h="3197225">
                  <a:moveTo>
                    <a:pt x="0" y="3196821"/>
                  </a:moveTo>
                  <a:lnTo>
                    <a:pt x="3196821" y="3196821"/>
                  </a:lnTo>
                  <a:lnTo>
                    <a:pt x="0" y="0"/>
                  </a:lnTo>
                  <a:lnTo>
                    <a:pt x="0" y="319682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8516259"/>
              <a:ext cx="2004695" cy="1771014"/>
            </a:xfrm>
            <a:custGeom>
              <a:avLst/>
              <a:gdLst/>
              <a:ahLst/>
              <a:cxnLst/>
              <a:rect l="l" t="t" r="r" b="b"/>
              <a:pathLst>
                <a:path w="2004695" h="1771015">
                  <a:moveTo>
                    <a:pt x="2004190" y="1770740"/>
                  </a:moveTo>
                  <a:lnTo>
                    <a:pt x="0" y="0"/>
                  </a:lnTo>
                  <a:lnTo>
                    <a:pt x="0" y="1770740"/>
                  </a:lnTo>
                  <a:lnTo>
                    <a:pt x="2004190" y="177074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341" y="3716528"/>
            <a:ext cx="114300" cy="114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Helped</a:t>
            </a:r>
            <a:r>
              <a:rPr spc="-114" dirty="0"/>
              <a:t> </a:t>
            </a:r>
            <a:r>
              <a:rPr dirty="0"/>
              <a:t>in</a:t>
            </a:r>
            <a:r>
              <a:rPr spc="-114" dirty="0"/>
              <a:t> </a:t>
            </a:r>
            <a:r>
              <a:rPr spc="95" dirty="0"/>
              <a:t>systematic</a:t>
            </a:r>
            <a:r>
              <a:rPr spc="-114" dirty="0"/>
              <a:t> </a:t>
            </a:r>
            <a:r>
              <a:rPr spc="55" dirty="0"/>
              <a:t>planning</a:t>
            </a:r>
            <a:r>
              <a:rPr spc="-110" dirty="0"/>
              <a:t> </a:t>
            </a:r>
            <a:r>
              <a:rPr dirty="0"/>
              <a:t>of</a:t>
            </a:r>
            <a:r>
              <a:rPr spc="-114" dirty="0"/>
              <a:t> </a:t>
            </a:r>
            <a:r>
              <a:rPr spc="60" dirty="0"/>
              <a:t>the</a:t>
            </a:r>
            <a:r>
              <a:rPr spc="-114" dirty="0"/>
              <a:t> </a:t>
            </a:r>
            <a:r>
              <a:rPr spc="35" dirty="0"/>
              <a:t>project</a:t>
            </a:r>
          </a:p>
          <a:p>
            <a:pPr marL="12700" marR="196850">
              <a:lnSpc>
                <a:spcPct val="234700"/>
              </a:lnSpc>
            </a:pPr>
            <a:r>
              <a:rPr spc="65" dirty="0"/>
              <a:t>Clearly</a:t>
            </a:r>
            <a:r>
              <a:rPr spc="-110" dirty="0"/>
              <a:t> </a:t>
            </a:r>
            <a:r>
              <a:rPr spc="55" dirty="0"/>
              <a:t>divided</a:t>
            </a:r>
            <a:r>
              <a:rPr spc="-110" dirty="0"/>
              <a:t> </a:t>
            </a:r>
            <a:r>
              <a:rPr dirty="0"/>
              <a:t>work</a:t>
            </a:r>
            <a:r>
              <a:rPr spc="-110" dirty="0"/>
              <a:t> </a:t>
            </a:r>
            <a:r>
              <a:rPr spc="160" dirty="0"/>
              <a:t>among</a:t>
            </a:r>
            <a:r>
              <a:rPr spc="-110" dirty="0"/>
              <a:t> </a:t>
            </a:r>
            <a:r>
              <a:rPr dirty="0"/>
              <a:t>6</a:t>
            </a:r>
            <a:r>
              <a:rPr spc="-110" dirty="0"/>
              <a:t> </a:t>
            </a:r>
            <a:r>
              <a:rPr spc="175" dirty="0"/>
              <a:t>team</a:t>
            </a:r>
            <a:r>
              <a:rPr spc="-110" dirty="0"/>
              <a:t> </a:t>
            </a:r>
            <a:r>
              <a:rPr spc="114" dirty="0"/>
              <a:t>members </a:t>
            </a:r>
            <a:r>
              <a:rPr spc="145" dirty="0"/>
              <a:t>Made</a:t>
            </a:r>
            <a:r>
              <a:rPr spc="-100" dirty="0"/>
              <a:t> </a:t>
            </a:r>
            <a:r>
              <a:rPr spc="50" dirty="0"/>
              <a:t>requirements</a:t>
            </a:r>
            <a:r>
              <a:rPr spc="-95" dirty="0"/>
              <a:t> </a:t>
            </a:r>
            <a:r>
              <a:rPr spc="105" dirty="0"/>
              <a:t>clear</a:t>
            </a:r>
            <a:r>
              <a:rPr spc="-95" dirty="0"/>
              <a:t> </a:t>
            </a:r>
            <a:r>
              <a:rPr spc="55" dirty="0"/>
              <a:t>before</a:t>
            </a:r>
            <a:r>
              <a:rPr spc="-95" dirty="0"/>
              <a:t> </a:t>
            </a:r>
            <a:r>
              <a:rPr spc="85" dirty="0"/>
              <a:t>development </a:t>
            </a:r>
            <a:r>
              <a:rPr spc="110" dirty="0"/>
              <a:t>Reduced</a:t>
            </a:r>
            <a:r>
              <a:rPr spc="-60" dirty="0"/>
              <a:t> </a:t>
            </a:r>
            <a:r>
              <a:rPr dirty="0"/>
              <a:t>errors</a:t>
            </a:r>
            <a:r>
              <a:rPr spc="-60" dirty="0"/>
              <a:t> </a:t>
            </a:r>
            <a:r>
              <a:rPr spc="114" dirty="0"/>
              <a:t>by</a:t>
            </a:r>
            <a:r>
              <a:rPr spc="-55" dirty="0"/>
              <a:t> </a:t>
            </a:r>
            <a:r>
              <a:rPr dirty="0"/>
              <a:t>following</a:t>
            </a:r>
            <a:r>
              <a:rPr spc="-60" dirty="0"/>
              <a:t> </a:t>
            </a:r>
            <a:r>
              <a:rPr dirty="0"/>
              <a:t>step-</a:t>
            </a:r>
            <a:r>
              <a:rPr spc="55" dirty="0"/>
              <a:t>by-</a:t>
            </a:r>
            <a:r>
              <a:rPr spc="70" dirty="0"/>
              <a:t>step</a:t>
            </a:r>
            <a:r>
              <a:rPr spc="-55" dirty="0"/>
              <a:t> </a:t>
            </a:r>
            <a:r>
              <a:rPr spc="105" dirty="0"/>
              <a:t>phases </a:t>
            </a:r>
            <a:r>
              <a:rPr spc="80" dirty="0"/>
              <a:t>Improved</a:t>
            </a:r>
            <a:r>
              <a:rPr spc="-100" dirty="0"/>
              <a:t> </a:t>
            </a:r>
            <a:r>
              <a:rPr spc="145" dirty="0"/>
              <a:t>code</a:t>
            </a:r>
            <a:r>
              <a:rPr spc="-95" dirty="0"/>
              <a:t> </a:t>
            </a:r>
            <a:r>
              <a:rPr spc="45" dirty="0"/>
              <a:t>quality</a:t>
            </a:r>
            <a:r>
              <a:rPr spc="-100" dirty="0"/>
              <a:t> </a:t>
            </a:r>
            <a:r>
              <a:rPr spc="160" dirty="0"/>
              <a:t>and</a:t>
            </a:r>
            <a:r>
              <a:rPr spc="-95" dirty="0"/>
              <a:t> </a:t>
            </a:r>
            <a:r>
              <a:rPr spc="90" dirty="0"/>
              <a:t>system</a:t>
            </a:r>
            <a:r>
              <a:rPr spc="-100" dirty="0"/>
              <a:t> </a:t>
            </a:r>
            <a:r>
              <a:rPr spc="50" dirty="0"/>
              <a:t>design</a:t>
            </a:r>
            <a:r>
              <a:rPr spc="610" dirty="0"/>
              <a:t> </a:t>
            </a:r>
            <a:r>
              <a:rPr spc="55" dirty="0"/>
              <a:t>Helped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proper</a:t>
            </a:r>
            <a:r>
              <a:rPr spc="-25" dirty="0"/>
              <a:t> </a:t>
            </a:r>
            <a:r>
              <a:rPr dirty="0"/>
              <a:t>testing</a:t>
            </a:r>
            <a:r>
              <a:rPr spc="-20" dirty="0"/>
              <a:t> </a:t>
            </a:r>
            <a:r>
              <a:rPr spc="55" dirty="0"/>
              <a:t>before</a:t>
            </a:r>
            <a:r>
              <a:rPr spc="-20" dirty="0"/>
              <a:t> </a:t>
            </a:r>
            <a:r>
              <a:rPr spc="75" dirty="0"/>
              <a:t>deployment</a:t>
            </a: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pc="75" dirty="0"/>
          </a:p>
          <a:p>
            <a:pPr marL="12700">
              <a:lnSpc>
                <a:spcPct val="100000"/>
              </a:lnSpc>
            </a:pPr>
            <a:r>
              <a:rPr spc="145" dirty="0"/>
              <a:t>Made</a:t>
            </a:r>
            <a:r>
              <a:rPr spc="-100" dirty="0"/>
              <a:t> </a:t>
            </a:r>
            <a:r>
              <a:rPr spc="60" dirty="0"/>
              <a:t>the</a:t>
            </a:r>
            <a:r>
              <a:rPr spc="-95" dirty="0"/>
              <a:t> </a:t>
            </a:r>
            <a:r>
              <a:rPr spc="45" dirty="0"/>
              <a:t>project</a:t>
            </a:r>
            <a:r>
              <a:rPr spc="-100" dirty="0"/>
              <a:t> </a:t>
            </a:r>
            <a:r>
              <a:rPr spc="155" dirty="0"/>
              <a:t>easy</a:t>
            </a:r>
            <a:r>
              <a:rPr spc="-95" dirty="0"/>
              <a:t> </a:t>
            </a:r>
            <a:r>
              <a:rPr dirty="0"/>
              <a:t>to</a:t>
            </a:r>
            <a:r>
              <a:rPr spc="-100" dirty="0"/>
              <a:t> </a:t>
            </a:r>
            <a:r>
              <a:rPr spc="200" dirty="0"/>
              <a:t>manage</a:t>
            </a:r>
            <a:r>
              <a:rPr spc="-95" dirty="0"/>
              <a:t> </a:t>
            </a:r>
            <a:r>
              <a:rPr spc="160" dirty="0"/>
              <a:t>and</a:t>
            </a:r>
            <a:r>
              <a:rPr spc="-100" dirty="0"/>
              <a:t> </a:t>
            </a:r>
            <a:r>
              <a:rPr spc="65" dirty="0"/>
              <a:t>understand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341" y="4592828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341" y="5469128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341" y="6345428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341" y="7221728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341" y="8098028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341" y="8974328"/>
            <a:ext cx="114300" cy="1142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55350" y="555055"/>
            <a:ext cx="14014450" cy="244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3960" marR="5080" indent="-3731895">
              <a:lnSpc>
                <a:spcPct val="116700"/>
              </a:lnSpc>
              <a:spcBef>
                <a:spcPts val="95"/>
              </a:spcBef>
            </a:pPr>
            <a:r>
              <a:rPr b="1" spc="640" dirty="0">
                <a:solidFill>
                  <a:srgbClr val="004AAC"/>
                </a:solidFill>
                <a:latin typeface="Arial"/>
                <a:cs typeface="Arial"/>
              </a:rPr>
              <a:t>HOW</a:t>
            </a:r>
            <a:r>
              <a:rPr b="1" spc="-145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4AAC"/>
                </a:solidFill>
                <a:latin typeface="Arial"/>
                <a:cs typeface="Arial"/>
              </a:rPr>
              <a:t>SDLC </a:t>
            </a:r>
            <a:r>
              <a:rPr b="1" spc="210" dirty="0">
                <a:solidFill>
                  <a:srgbClr val="004AAC"/>
                </a:solidFill>
                <a:latin typeface="Arial"/>
                <a:cs typeface="Arial"/>
              </a:rPr>
              <a:t>APPROACH</a:t>
            </a:r>
            <a:r>
              <a:rPr b="1" spc="5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b="1" spc="-114" dirty="0">
                <a:solidFill>
                  <a:srgbClr val="004AAC"/>
                </a:solidFill>
                <a:latin typeface="Arial"/>
                <a:cs typeface="Arial"/>
              </a:rPr>
              <a:t>HELPED </a:t>
            </a:r>
            <a:r>
              <a:rPr b="1" spc="65" dirty="0">
                <a:solidFill>
                  <a:srgbClr val="004AAC"/>
                </a:solidFill>
                <a:latin typeface="Arial"/>
                <a:cs typeface="Arial"/>
              </a:rPr>
              <a:t>THIS</a:t>
            </a:r>
            <a:r>
              <a:rPr b="1" spc="-20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004AAC"/>
                </a:solidFill>
                <a:latin typeface="Arial"/>
                <a:cs typeface="Arial"/>
              </a:rPr>
              <a:t>PROJECT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836932" y="433531"/>
            <a:ext cx="14451330" cy="6305550"/>
            <a:chOff x="3836932" y="433531"/>
            <a:chExt cx="14451330" cy="6305550"/>
          </a:xfrm>
        </p:grpSpPr>
        <p:sp>
          <p:nvSpPr>
            <p:cNvPr id="12" name="object 12"/>
            <p:cNvSpPr/>
            <p:nvPr/>
          </p:nvSpPr>
          <p:spPr>
            <a:xfrm>
              <a:off x="3855982" y="2988495"/>
              <a:ext cx="11167110" cy="19050"/>
            </a:xfrm>
            <a:custGeom>
              <a:avLst/>
              <a:gdLst/>
              <a:ahLst/>
              <a:cxnLst/>
              <a:rect l="l" t="t" r="r" b="b"/>
              <a:pathLst>
                <a:path w="11167110" h="19050">
                  <a:moveTo>
                    <a:pt x="0" y="19049"/>
                  </a:moveTo>
                  <a:lnTo>
                    <a:pt x="11166744" y="0"/>
                  </a:lnTo>
                </a:path>
              </a:pathLst>
            </a:custGeom>
            <a:ln w="38099">
              <a:solidFill>
                <a:srgbClr val="004A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76044" y="433531"/>
              <a:ext cx="3312160" cy="6305550"/>
            </a:xfrm>
            <a:custGeom>
              <a:avLst/>
              <a:gdLst/>
              <a:ahLst/>
              <a:cxnLst/>
              <a:rect l="l" t="t" r="r" b="b"/>
              <a:pathLst>
                <a:path w="3312159" h="6305550">
                  <a:moveTo>
                    <a:pt x="3311955" y="4602988"/>
                  </a:moveTo>
                  <a:lnTo>
                    <a:pt x="2406600" y="6074149"/>
                  </a:lnTo>
                  <a:lnTo>
                    <a:pt x="2379412" y="6113794"/>
                  </a:lnTo>
                  <a:lnTo>
                    <a:pt x="2348676" y="6150301"/>
                  </a:lnTo>
                  <a:lnTo>
                    <a:pt x="2314671" y="6183467"/>
                  </a:lnTo>
                  <a:lnTo>
                    <a:pt x="2277678" y="6213090"/>
                  </a:lnTo>
                  <a:lnTo>
                    <a:pt x="2237974" y="6238969"/>
                  </a:lnTo>
                  <a:lnTo>
                    <a:pt x="2195840" y="6260901"/>
                  </a:lnTo>
                  <a:lnTo>
                    <a:pt x="2151555" y="6278685"/>
                  </a:lnTo>
                  <a:lnTo>
                    <a:pt x="2105398" y="6292117"/>
                  </a:lnTo>
                  <a:lnTo>
                    <a:pt x="2058140" y="6300925"/>
                  </a:lnTo>
                  <a:lnTo>
                    <a:pt x="2010593" y="6305006"/>
                  </a:lnTo>
                  <a:lnTo>
                    <a:pt x="1963096" y="6304413"/>
                  </a:lnTo>
                  <a:lnTo>
                    <a:pt x="1915991" y="6299201"/>
                  </a:lnTo>
                  <a:lnTo>
                    <a:pt x="1869617" y="6289426"/>
                  </a:lnTo>
                  <a:lnTo>
                    <a:pt x="1824316" y="6275141"/>
                  </a:lnTo>
                  <a:lnTo>
                    <a:pt x="1780427" y="6256402"/>
                  </a:lnTo>
                  <a:lnTo>
                    <a:pt x="1738291" y="6233263"/>
                  </a:lnTo>
                  <a:lnTo>
                    <a:pt x="230855" y="5305584"/>
                  </a:lnTo>
                  <a:lnTo>
                    <a:pt x="191210" y="5278396"/>
                  </a:lnTo>
                  <a:lnTo>
                    <a:pt x="154704" y="5247660"/>
                  </a:lnTo>
                  <a:lnTo>
                    <a:pt x="121539" y="5213655"/>
                  </a:lnTo>
                  <a:lnTo>
                    <a:pt x="91915" y="5176662"/>
                  </a:lnTo>
                  <a:lnTo>
                    <a:pt x="66036" y="5136958"/>
                  </a:lnTo>
                  <a:lnTo>
                    <a:pt x="44103" y="5094825"/>
                  </a:lnTo>
                  <a:lnTo>
                    <a:pt x="26320" y="5050540"/>
                  </a:lnTo>
                  <a:lnTo>
                    <a:pt x="12887" y="5004383"/>
                  </a:lnTo>
                  <a:lnTo>
                    <a:pt x="4079" y="4957125"/>
                  </a:lnTo>
                  <a:lnTo>
                    <a:pt x="0" y="4909577"/>
                  </a:lnTo>
                  <a:lnTo>
                    <a:pt x="593" y="4862081"/>
                  </a:lnTo>
                  <a:lnTo>
                    <a:pt x="5804" y="4814975"/>
                  </a:lnTo>
                  <a:lnTo>
                    <a:pt x="15579" y="4768602"/>
                  </a:lnTo>
                  <a:lnTo>
                    <a:pt x="29864" y="4723300"/>
                  </a:lnTo>
                  <a:lnTo>
                    <a:pt x="48603" y="4679411"/>
                  </a:lnTo>
                  <a:lnTo>
                    <a:pt x="71742" y="4637274"/>
                  </a:lnTo>
                  <a:lnTo>
                    <a:pt x="2783459" y="230855"/>
                  </a:lnTo>
                  <a:lnTo>
                    <a:pt x="2810647" y="191211"/>
                  </a:lnTo>
                  <a:lnTo>
                    <a:pt x="2841383" y="154705"/>
                  </a:lnTo>
                  <a:lnTo>
                    <a:pt x="2875388" y="121539"/>
                  </a:lnTo>
                  <a:lnTo>
                    <a:pt x="2912381" y="91915"/>
                  </a:lnTo>
                  <a:lnTo>
                    <a:pt x="2952085" y="66036"/>
                  </a:lnTo>
                  <a:lnTo>
                    <a:pt x="2994219" y="44104"/>
                  </a:lnTo>
                  <a:lnTo>
                    <a:pt x="3038504" y="26320"/>
                  </a:lnTo>
                  <a:lnTo>
                    <a:pt x="3084662" y="12887"/>
                  </a:lnTo>
                  <a:lnTo>
                    <a:pt x="3131919" y="4080"/>
                  </a:lnTo>
                  <a:lnTo>
                    <a:pt x="3179467" y="0"/>
                  </a:lnTo>
                  <a:lnTo>
                    <a:pt x="3226963" y="592"/>
                  </a:lnTo>
                  <a:lnTo>
                    <a:pt x="3274068" y="5804"/>
                  </a:lnTo>
                  <a:lnTo>
                    <a:pt x="3311955" y="13790"/>
                  </a:lnTo>
                  <a:lnTo>
                    <a:pt x="3311955" y="460298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0" y="5326280"/>
            <a:ext cx="3279140" cy="4961255"/>
          </a:xfrm>
          <a:custGeom>
            <a:avLst/>
            <a:gdLst/>
            <a:ahLst/>
            <a:cxnLst/>
            <a:rect l="l" t="t" r="r" b="b"/>
            <a:pathLst>
              <a:path w="3279140" h="4961255">
                <a:moveTo>
                  <a:pt x="3207094" y="1533138"/>
                </a:moveTo>
                <a:lnTo>
                  <a:pt x="1097756" y="4960719"/>
                </a:lnTo>
                <a:lnTo>
                  <a:pt x="0" y="4960719"/>
                </a:lnTo>
                <a:lnTo>
                  <a:pt x="0" y="2003586"/>
                </a:lnTo>
                <a:lnTo>
                  <a:pt x="1090941" y="230855"/>
                </a:lnTo>
                <a:lnTo>
                  <a:pt x="1118129" y="191211"/>
                </a:lnTo>
                <a:lnTo>
                  <a:pt x="1148866" y="154704"/>
                </a:lnTo>
                <a:lnTo>
                  <a:pt x="1182870" y="121538"/>
                </a:lnTo>
                <a:lnTo>
                  <a:pt x="1219864" y="91915"/>
                </a:lnTo>
                <a:lnTo>
                  <a:pt x="1259567" y="66036"/>
                </a:lnTo>
                <a:lnTo>
                  <a:pt x="1301701" y="44104"/>
                </a:lnTo>
                <a:lnTo>
                  <a:pt x="1345986" y="26320"/>
                </a:lnTo>
                <a:lnTo>
                  <a:pt x="1392143" y="12888"/>
                </a:lnTo>
                <a:lnTo>
                  <a:pt x="1439401" y="4080"/>
                </a:lnTo>
                <a:lnTo>
                  <a:pt x="1486948" y="0"/>
                </a:lnTo>
                <a:lnTo>
                  <a:pt x="1534445" y="592"/>
                </a:lnTo>
                <a:lnTo>
                  <a:pt x="1581550" y="5804"/>
                </a:lnTo>
                <a:lnTo>
                  <a:pt x="1627924" y="15579"/>
                </a:lnTo>
                <a:lnTo>
                  <a:pt x="1673226" y="29863"/>
                </a:lnTo>
                <a:lnTo>
                  <a:pt x="1717115" y="48603"/>
                </a:lnTo>
                <a:lnTo>
                  <a:pt x="1759251" y="71742"/>
                </a:lnTo>
                <a:lnTo>
                  <a:pt x="3047981" y="864829"/>
                </a:lnTo>
                <a:lnTo>
                  <a:pt x="3087626" y="892017"/>
                </a:lnTo>
                <a:lnTo>
                  <a:pt x="3124132" y="922753"/>
                </a:lnTo>
                <a:lnTo>
                  <a:pt x="3157298" y="956758"/>
                </a:lnTo>
                <a:lnTo>
                  <a:pt x="3186922" y="993751"/>
                </a:lnTo>
                <a:lnTo>
                  <a:pt x="3212801" y="1033455"/>
                </a:lnTo>
                <a:lnTo>
                  <a:pt x="3234733" y="1075588"/>
                </a:lnTo>
                <a:lnTo>
                  <a:pt x="3252517" y="1119874"/>
                </a:lnTo>
                <a:lnTo>
                  <a:pt x="3265949" y="1166030"/>
                </a:lnTo>
                <a:lnTo>
                  <a:pt x="3274757" y="1213288"/>
                </a:lnTo>
                <a:lnTo>
                  <a:pt x="3278837" y="1260836"/>
                </a:lnTo>
                <a:lnTo>
                  <a:pt x="3278244" y="1308333"/>
                </a:lnTo>
                <a:lnTo>
                  <a:pt x="3273033" y="1355438"/>
                </a:lnTo>
                <a:lnTo>
                  <a:pt x="3263258" y="1401812"/>
                </a:lnTo>
                <a:lnTo>
                  <a:pt x="3248973" y="1447113"/>
                </a:lnTo>
                <a:lnTo>
                  <a:pt x="3230234" y="1491003"/>
                </a:lnTo>
                <a:lnTo>
                  <a:pt x="3207094" y="1533138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80335" y="8612056"/>
            <a:ext cx="159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331B0D"/>
                </a:solidFill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34413" y="6246741"/>
            <a:ext cx="4070985" cy="4070985"/>
            <a:chOff x="0" y="6216251"/>
            <a:chExt cx="4070985" cy="4070985"/>
          </a:xfrm>
        </p:grpSpPr>
        <p:sp>
          <p:nvSpPr>
            <p:cNvPr id="4" name="object 4"/>
            <p:cNvSpPr/>
            <p:nvPr/>
          </p:nvSpPr>
          <p:spPr>
            <a:xfrm>
              <a:off x="0" y="6216251"/>
              <a:ext cx="4070985" cy="4070985"/>
            </a:xfrm>
            <a:custGeom>
              <a:avLst/>
              <a:gdLst/>
              <a:ahLst/>
              <a:cxnLst/>
              <a:rect l="l" t="t" r="r" b="b"/>
              <a:pathLst>
                <a:path w="4070985" h="4070984">
                  <a:moveTo>
                    <a:pt x="0" y="4070748"/>
                  </a:moveTo>
                  <a:lnTo>
                    <a:pt x="4070748" y="4070748"/>
                  </a:lnTo>
                  <a:lnTo>
                    <a:pt x="0" y="0"/>
                  </a:lnTo>
                  <a:lnTo>
                    <a:pt x="0" y="407074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1246" y="6875987"/>
              <a:ext cx="114300" cy="114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1246" y="8152337"/>
              <a:ext cx="114300" cy="11429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1246" y="4323288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1246" y="5599637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130"/>
              </a:spcBef>
            </a:pPr>
            <a:r>
              <a:rPr spc="190" dirty="0"/>
              <a:t>Project</a:t>
            </a:r>
            <a:r>
              <a:rPr spc="-160" dirty="0"/>
              <a:t> </a:t>
            </a:r>
            <a:r>
              <a:rPr spc="280" dirty="0"/>
              <a:t>Overview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52404" y="2450179"/>
            <a:ext cx="13619480" cy="603767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800" spc="250" dirty="0">
                <a:latin typeface="Calibri"/>
                <a:cs typeface="Calibri"/>
              </a:rPr>
              <a:t>Hote</a:t>
            </a:r>
            <a:r>
              <a:rPr lang="en-US" sz="6800" spc="250" dirty="0">
                <a:latin typeface="Calibri"/>
                <a:cs typeface="Calibri"/>
              </a:rPr>
              <a:t>l</a:t>
            </a:r>
            <a:r>
              <a:rPr sz="6800" spc="-175" dirty="0">
                <a:latin typeface="Calibri"/>
                <a:cs typeface="Calibri"/>
              </a:rPr>
              <a:t> </a:t>
            </a:r>
            <a:r>
              <a:rPr sz="6800" spc="345" dirty="0">
                <a:latin typeface="Calibri"/>
                <a:cs typeface="Calibri"/>
              </a:rPr>
              <a:t>Booking</a:t>
            </a:r>
            <a:r>
              <a:rPr sz="6800" spc="-170" dirty="0">
                <a:latin typeface="Calibri"/>
                <a:cs typeface="Calibri"/>
              </a:rPr>
              <a:t> </a:t>
            </a:r>
            <a:r>
              <a:rPr sz="6800" spc="240" dirty="0">
                <a:latin typeface="Calibri"/>
                <a:cs typeface="Calibri"/>
              </a:rPr>
              <a:t>Management</a:t>
            </a:r>
            <a:r>
              <a:rPr sz="6800" spc="-170" dirty="0">
                <a:latin typeface="Calibri"/>
                <a:cs typeface="Calibri"/>
              </a:rPr>
              <a:t> </a:t>
            </a:r>
            <a:r>
              <a:rPr sz="6800" spc="310" dirty="0">
                <a:latin typeface="Calibri"/>
                <a:cs typeface="Calibri"/>
              </a:rPr>
              <a:t>System</a:t>
            </a:r>
            <a:endParaRPr sz="6800" dirty="0">
              <a:latin typeface="Calibri"/>
              <a:cs typeface="Calibri"/>
            </a:endParaRPr>
          </a:p>
          <a:p>
            <a:pPr marL="1621155">
              <a:lnSpc>
                <a:spcPct val="100000"/>
              </a:lnSpc>
              <a:spcBef>
                <a:spcPts val="4130"/>
              </a:spcBef>
            </a:pPr>
            <a:r>
              <a:rPr sz="3600" spc="180" dirty="0">
                <a:latin typeface="Times New Roman"/>
                <a:cs typeface="Times New Roman"/>
              </a:rPr>
              <a:t>A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web-</a:t>
            </a:r>
            <a:r>
              <a:rPr sz="3600" spc="110" dirty="0">
                <a:latin typeface="Times New Roman"/>
                <a:cs typeface="Times New Roman"/>
              </a:rPr>
              <a:t>based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system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125" dirty="0">
                <a:latin typeface="Times New Roman"/>
                <a:cs typeface="Times New Roman"/>
              </a:rPr>
              <a:t>for</a:t>
            </a:r>
            <a:r>
              <a:rPr sz="3600" spc="90" dirty="0">
                <a:latin typeface="Times New Roman"/>
                <a:cs typeface="Times New Roman"/>
              </a:rPr>
              <a:t> </a:t>
            </a:r>
            <a:r>
              <a:rPr sz="3600" spc="105" dirty="0">
                <a:latin typeface="Times New Roman"/>
                <a:cs typeface="Times New Roman"/>
              </a:rPr>
              <a:t>hotel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185" dirty="0">
                <a:latin typeface="Times New Roman"/>
                <a:cs typeface="Times New Roman"/>
              </a:rPr>
              <a:t>room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120" dirty="0">
                <a:latin typeface="Times New Roman"/>
                <a:cs typeface="Times New Roman"/>
              </a:rPr>
              <a:t>booking</a:t>
            </a:r>
            <a:endParaRPr sz="3600" dirty="0">
              <a:latin typeface="Times New Roman"/>
              <a:cs typeface="Times New Roman"/>
            </a:endParaRPr>
          </a:p>
          <a:p>
            <a:pPr marL="1506220" marR="3164205">
              <a:lnSpc>
                <a:spcPct val="232600"/>
              </a:lnSpc>
              <a:spcBef>
                <a:spcPts val="5"/>
              </a:spcBef>
            </a:pPr>
            <a:r>
              <a:rPr sz="3600" spc="140" dirty="0">
                <a:latin typeface="Times New Roman"/>
                <a:cs typeface="Times New Roman"/>
              </a:rPr>
              <a:t>Automates</a:t>
            </a:r>
            <a:r>
              <a:rPr sz="3600" spc="25" dirty="0">
                <a:latin typeface="Times New Roman"/>
                <a:cs typeface="Times New Roman"/>
              </a:rPr>
              <a:t> </a:t>
            </a:r>
            <a:r>
              <a:rPr sz="3600" spc="130" dirty="0">
                <a:latin typeface="Times New Roman"/>
                <a:cs typeface="Times New Roman"/>
              </a:rPr>
              <a:t>booking</a:t>
            </a:r>
            <a:r>
              <a:rPr sz="3600" spc="25" dirty="0">
                <a:latin typeface="Times New Roman"/>
                <a:cs typeface="Times New Roman"/>
              </a:rPr>
              <a:t> </a:t>
            </a:r>
            <a:r>
              <a:rPr sz="3600" spc="195" dirty="0">
                <a:latin typeface="Times New Roman"/>
                <a:cs typeface="Times New Roman"/>
              </a:rPr>
              <a:t>and</a:t>
            </a:r>
            <a:r>
              <a:rPr sz="3600" spc="25" dirty="0">
                <a:latin typeface="Times New Roman"/>
                <a:cs typeface="Times New Roman"/>
              </a:rPr>
              <a:t> </a:t>
            </a:r>
            <a:r>
              <a:rPr sz="3600" spc="125" dirty="0">
                <a:latin typeface="Times New Roman"/>
                <a:cs typeface="Times New Roman"/>
              </a:rPr>
              <a:t>management</a:t>
            </a:r>
            <a:r>
              <a:rPr sz="3600" spc="25" dirty="0">
                <a:latin typeface="Times New Roman"/>
                <a:cs typeface="Times New Roman"/>
              </a:rPr>
              <a:t> </a:t>
            </a:r>
            <a:r>
              <a:rPr sz="3600" spc="60" dirty="0">
                <a:latin typeface="Times New Roman"/>
                <a:cs typeface="Times New Roman"/>
              </a:rPr>
              <a:t>process </a:t>
            </a:r>
            <a:r>
              <a:rPr sz="3600" spc="95" dirty="0">
                <a:latin typeface="Times New Roman"/>
                <a:cs typeface="Times New Roman"/>
              </a:rPr>
              <a:t>Reduces</a:t>
            </a:r>
            <a:r>
              <a:rPr sz="3600" spc="15" dirty="0">
                <a:latin typeface="Times New Roman"/>
                <a:cs typeface="Times New Roman"/>
              </a:rPr>
              <a:t> </a:t>
            </a:r>
            <a:r>
              <a:rPr sz="3600" spc="155" dirty="0">
                <a:latin typeface="Times New Roman"/>
                <a:cs typeface="Times New Roman"/>
              </a:rPr>
              <a:t>manual</a:t>
            </a:r>
            <a:r>
              <a:rPr sz="3600" spc="20" dirty="0">
                <a:latin typeface="Times New Roman"/>
                <a:cs typeface="Times New Roman"/>
              </a:rPr>
              <a:t> </a:t>
            </a:r>
            <a:r>
              <a:rPr sz="3600" spc="120" dirty="0">
                <a:latin typeface="Times New Roman"/>
                <a:cs typeface="Times New Roman"/>
              </a:rPr>
              <a:t>work</a:t>
            </a:r>
            <a:endParaRPr sz="3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9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506220">
              <a:lnSpc>
                <a:spcPct val="100000"/>
              </a:lnSpc>
            </a:pPr>
            <a:r>
              <a:rPr sz="3600" spc="110" dirty="0">
                <a:latin typeface="Times New Roman"/>
                <a:cs typeface="Times New Roman"/>
              </a:rPr>
              <a:t>Improves</a:t>
            </a:r>
            <a:r>
              <a:rPr sz="3600" spc="20" dirty="0">
                <a:latin typeface="Times New Roman"/>
                <a:cs typeface="Times New Roman"/>
              </a:rPr>
              <a:t> </a:t>
            </a:r>
            <a:r>
              <a:rPr sz="3600" spc="105" dirty="0">
                <a:latin typeface="Times New Roman"/>
                <a:cs typeface="Times New Roman"/>
              </a:rPr>
              <a:t>customer</a:t>
            </a:r>
            <a:r>
              <a:rPr sz="3600" spc="25" dirty="0">
                <a:latin typeface="Times New Roman"/>
                <a:cs typeface="Times New Roman"/>
              </a:rPr>
              <a:t> </a:t>
            </a:r>
            <a:r>
              <a:rPr sz="3600" spc="-10" dirty="0">
                <a:latin typeface="Times New Roman"/>
                <a:cs typeface="Times New Roman"/>
              </a:rPr>
              <a:t>experience</a:t>
            </a:r>
            <a:endParaRPr sz="3600" dirty="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641599" cy="363263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-38100"/>
            <a:ext cx="10581005" cy="3295015"/>
            <a:chOff x="0" y="0"/>
            <a:chExt cx="10581005" cy="3295015"/>
          </a:xfrm>
        </p:grpSpPr>
        <p:sp>
          <p:nvSpPr>
            <p:cNvPr id="16" name="object 16"/>
            <p:cNvSpPr/>
            <p:nvPr/>
          </p:nvSpPr>
          <p:spPr>
            <a:xfrm>
              <a:off x="4422877" y="1638043"/>
              <a:ext cx="6158230" cy="85725"/>
            </a:xfrm>
            <a:custGeom>
              <a:avLst/>
              <a:gdLst/>
              <a:ahLst/>
              <a:cxnLst/>
              <a:rect l="l" t="t" r="r" b="b"/>
              <a:pathLst>
                <a:path w="6158230" h="85725">
                  <a:moveTo>
                    <a:pt x="0" y="85355"/>
                  </a:moveTo>
                  <a:lnTo>
                    <a:pt x="6157787" y="85355"/>
                  </a:lnTo>
                  <a:lnTo>
                    <a:pt x="6157787" y="0"/>
                  </a:lnTo>
                  <a:lnTo>
                    <a:pt x="0" y="0"/>
                  </a:lnTo>
                  <a:lnTo>
                    <a:pt x="0" y="85355"/>
                  </a:lnTo>
                  <a:close/>
                </a:path>
              </a:pathLst>
            </a:custGeom>
            <a:solidFill>
              <a:srgbClr val="7C89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6519" y="1638043"/>
              <a:ext cx="2460625" cy="85725"/>
            </a:xfrm>
            <a:custGeom>
              <a:avLst/>
              <a:gdLst/>
              <a:ahLst/>
              <a:cxnLst/>
              <a:rect l="l" t="t" r="r" b="b"/>
              <a:pathLst>
                <a:path w="2460625" h="85725">
                  <a:moveTo>
                    <a:pt x="2460630" y="0"/>
                  </a:moveTo>
                  <a:lnTo>
                    <a:pt x="2460630" y="85355"/>
                  </a:lnTo>
                  <a:lnTo>
                    <a:pt x="0" y="85355"/>
                  </a:lnTo>
                  <a:lnTo>
                    <a:pt x="0" y="0"/>
                  </a:lnTo>
                  <a:lnTo>
                    <a:pt x="2460630" y="0"/>
                  </a:lnTo>
                  <a:close/>
                </a:path>
              </a:pathLst>
            </a:custGeom>
            <a:solidFill>
              <a:srgbClr val="2533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53937" y="1638043"/>
              <a:ext cx="1069340" cy="85725"/>
            </a:xfrm>
            <a:custGeom>
              <a:avLst/>
              <a:gdLst/>
              <a:ahLst/>
              <a:cxnLst/>
              <a:rect l="l" t="t" r="r" b="b"/>
              <a:pathLst>
                <a:path w="1069339" h="85725">
                  <a:moveTo>
                    <a:pt x="1068940" y="0"/>
                  </a:moveTo>
                  <a:lnTo>
                    <a:pt x="1068940" y="85355"/>
                  </a:lnTo>
                  <a:lnTo>
                    <a:pt x="0" y="85355"/>
                  </a:lnTo>
                  <a:lnTo>
                    <a:pt x="0" y="0"/>
                  </a:lnTo>
                  <a:lnTo>
                    <a:pt x="1068940" y="0"/>
                  </a:lnTo>
                  <a:close/>
                </a:path>
              </a:pathLst>
            </a:custGeom>
            <a:solidFill>
              <a:srgbClr val="B19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399379" cy="3294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80314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799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208" y="7070915"/>
            <a:ext cx="114300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208" y="7718614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208" y="8366314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208" y="9014014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208" y="9661714"/>
            <a:ext cx="114300" cy="1142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60" dirty="0"/>
              <a:t>Problem</a:t>
            </a:r>
            <a:r>
              <a:rPr spc="-150" dirty="0"/>
              <a:t> </a:t>
            </a:r>
            <a:r>
              <a:rPr spc="170" dirty="0"/>
              <a:t>Statement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10114" y="1631858"/>
            <a:ext cx="9684385" cy="85725"/>
            <a:chOff x="610114" y="1631858"/>
            <a:chExt cx="9684385" cy="85725"/>
          </a:xfrm>
        </p:grpSpPr>
        <p:sp>
          <p:nvSpPr>
            <p:cNvPr id="10" name="object 10"/>
            <p:cNvSpPr/>
            <p:nvPr/>
          </p:nvSpPr>
          <p:spPr>
            <a:xfrm>
              <a:off x="4136473" y="1631858"/>
              <a:ext cx="6158230" cy="85725"/>
            </a:xfrm>
            <a:custGeom>
              <a:avLst/>
              <a:gdLst/>
              <a:ahLst/>
              <a:cxnLst/>
              <a:rect l="l" t="t" r="r" b="b"/>
              <a:pathLst>
                <a:path w="6158230" h="85725">
                  <a:moveTo>
                    <a:pt x="0" y="85355"/>
                  </a:moveTo>
                  <a:lnTo>
                    <a:pt x="6157787" y="85355"/>
                  </a:lnTo>
                  <a:lnTo>
                    <a:pt x="6157787" y="0"/>
                  </a:lnTo>
                  <a:lnTo>
                    <a:pt x="0" y="0"/>
                  </a:lnTo>
                  <a:lnTo>
                    <a:pt x="0" y="85355"/>
                  </a:lnTo>
                  <a:close/>
                </a:path>
              </a:pathLst>
            </a:custGeom>
            <a:solidFill>
              <a:srgbClr val="7C89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114" y="1631858"/>
              <a:ext cx="2460625" cy="85725"/>
            </a:xfrm>
            <a:custGeom>
              <a:avLst/>
              <a:gdLst/>
              <a:ahLst/>
              <a:cxnLst/>
              <a:rect l="l" t="t" r="r" b="b"/>
              <a:pathLst>
                <a:path w="2460625" h="85725">
                  <a:moveTo>
                    <a:pt x="2460630" y="0"/>
                  </a:moveTo>
                  <a:lnTo>
                    <a:pt x="2460630" y="85355"/>
                  </a:lnTo>
                  <a:lnTo>
                    <a:pt x="0" y="85355"/>
                  </a:lnTo>
                  <a:lnTo>
                    <a:pt x="0" y="0"/>
                  </a:lnTo>
                  <a:lnTo>
                    <a:pt x="2460630" y="0"/>
                  </a:lnTo>
                  <a:close/>
                </a:path>
              </a:pathLst>
            </a:custGeom>
            <a:solidFill>
              <a:srgbClr val="2533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67532" y="1631858"/>
              <a:ext cx="1069340" cy="85725"/>
            </a:xfrm>
            <a:custGeom>
              <a:avLst/>
              <a:gdLst/>
              <a:ahLst/>
              <a:cxnLst/>
              <a:rect l="l" t="t" r="r" b="b"/>
              <a:pathLst>
                <a:path w="1069339" h="85725">
                  <a:moveTo>
                    <a:pt x="1068940" y="0"/>
                  </a:moveTo>
                  <a:lnTo>
                    <a:pt x="1068940" y="85355"/>
                  </a:lnTo>
                  <a:lnTo>
                    <a:pt x="0" y="85355"/>
                  </a:lnTo>
                  <a:lnTo>
                    <a:pt x="0" y="0"/>
                  </a:lnTo>
                  <a:lnTo>
                    <a:pt x="1068940" y="0"/>
                  </a:lnTo>
                  <a:close/>
                </a:path>
              </a:pathLst>
            </a:custGeom>
            <a:solidFill>
              <a:srgbClr val="B19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7346" y="2048557"/>
            <a:ext cx="17191990" cy="788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52830">
              <a:lnSpc>
                <a:spcPct val="116100"/>
              </a:lnSpc>
              <a:spcBef>
                <a:spcPts val="95"/>
              </a:spcBef>
            </a:pPr>
            <a:r>
              <a:rPr sz="3300" spc="114" dirty="0">
                <a:latin typeface="Times New Roman"/>
                <a:cs typeface="Times New Roman"/>
              </a:rPr>
              <a:t>Traditional</a:t>
            </a:r>
            <a:r>
              <a:rPr sz="3300" spc="110" dirty="0">
                <a:latin typeface="Times New Roman"/>
                <a:cs typeface="Times New Roman"/>
              </a:rPr>
              <a:t> </a:t>
            </a:r>
            <a:r>
              <a:rPr sz="3300" spc="90" dirty="0">
                <a:latin typeface="Times New Roman"/>
                <a:cs typeface="Times New Roman"/>
              </a:rPr>
              <a:t>hotel</a:t>
            </a:r>
            <a:r>
              <a:rPr sz="3300" spc="110" dirty="0">
                <a:latin typeface="Times New Roman"/>
                <a:cs typeface="Times New Roman"/>
              </a:rPr>
              <a:t> booking </a:t>
            </a:r>
            <a:r>
              <a:rPr sz="3300" dirty="0">
                <a:latin typeface="Times New Roman"/>
                <a:cs typeface="Times New Roman"/>
              </a:rPr>
              <a:t>systems</a:t>
            </a:r>
            <a:r>
              <a:rPr sz="3300" spc="1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rely</a:t>
            </a:r>
            <a:r>
              <a:rPr sz="3300" spc="1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heavily</a:t>
            </a:r>
            <a:r>
              <a:rPr sz="3300" spc="110" dirty="0">
                <a:latin typeface="Times New Roman"/>
                <a:cs typeface="Times New Roman"/>
              </a:rPr>
              <a:t> </a:t>
            </a:r>
            <a:r>
              <a:rPr sz="3300" spc="160" dirty="0">
                <a:latin typeface="Times New Roman"/>
                <a:cs typeface="Times New Roman"/>
              </a:rPr>
              <a:t>on</a:t>
            </a:r>
            <a:r>
              <a:rPr sz="3300" spc="114" dirty="0">
                <a:latin typeface="Times New Roman"/>
                <a:cs typeface="Times New Roman"/>
              </a:rPr>
              <a:t> </a:t>
            </a:r>
            <a:r>
              <a:rPr sz="3300" spc="135" dirty="0">
                <a:latin typeface="Times New Roman"/>
                <a:cs typeface="Times New Roman"/>
              </a:rPr>
              <a:t>manual</a:t>
            </a:r>
            <a:r>
              <a:rPr sz="3300" spc="1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processes,</a:t>
            </a:r>
            <a:r>
              <a:rPr sz="3300" spc="110" dirty="0">
                <a:latin typeface="Times New Roman"/>
                <a:cs typeface="Times New Roman"/>
              </a:rPr>
              <a:t> </a:t>
            </a:r>
            <a:r>
              <a:rPr sz="3300" spc="50" dirty="0">
                <a:latin typeface="Times New Roman"/>
                <a:cs typeface="Times New Roman"/>
              </a:rPr>
              <a:t>which</a:t>
            </a:r>
            <a:r>
              <a:rPr sz="3300" spc="110" dirty="0">
                <a:latin typeface="Times New Roman"/>
                <a:cs typeface="Times New Roman"/>
              </a:rPr>
              <a:t> are </a:t>
            </a:r>
            <a:r>
              <a:rPr sz="3300" spc="35" dirty="0">
                <a:latin typeface="Times New Roman"/>
                <a:cs typeface="Times New Roman"/>
              </a:rPr>
              <a:t>time- </a:t>
            </a:r>
            <a:r>
              <a:rPr sz="3300" spc="80" dirty="0">
                <a:latin typeface="Times New Roman"/>
                <a:cs typeface="Times New Roman"/>
              </a:rPr>
              <a:t>consuming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70" dirty="0">
                <a:latin typeface="Times New Roman"/>
                <a:cs typeface="Times New Roman"/>
              </a:rPr>
              <a:t>and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25" dirty="0">
                <a:latin typeface="Times New Roman"/>
                <a:cs typeface="Times New Roman"/>
              </a:rPr>
              <a:t>prone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75" dirty="0">
                <a:latin typeface="Times New Roman"/>
                <a:cs typeface="Times New Roman"/>
              </a:rPr>
              <a:t>to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00" dirty="0">
                <a:latin typeface="Times New Roman"/>
                <a:cs typeface="Times New Roman"/>
              </a:rPr>
              <a:t>errors.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14" dirty="0">
                <a:latin typeface="Times New Roman"/>
                <a:cs typeface="Times New Roman"/>
              </a:rPr>
              <a:t>Maintaining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85" dirty="0">
                <a:latin typeface="Times New Roman"/>
                <a:cs typeface="Times New Roman"/>
              </a:rPr>
              <a:t>records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60" dirty="0">
                <a:latin typeface="Times New Roman"/>
                <a:cs typeface="Times New Roman"/>
              </a:rPr>
              <a:t>on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30" dirty="0">
                <a:latin typeface="Times New Roman"/>
                <a:cs typeface="Times New Roman"/>
              </a:rPr>
              <a:t>paper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90" dirty="0">
                <a:latin typeface="Times New Roman"/>
                <a:cs typeface="Times New Roman"/>
              </a:rPr>
              <a:t>makes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80" dirty="0">
                <a:latin typeface="Times New Roman"/>
                <a:cs typeface="Times New Roman"/>
              </a:rPr>
              <a:t>data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10" dirty="0">
                <a:latin typeface="Times New Roman"/>
                <a:cs typeface="Times New Roman"/>
              </a:rPr>
              <a:t>management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35" dirty="0">
                <a:latin typeface="Times New Roman"/>
                <a:cs typeface="Times New Roman"/>
              </a:rPr>
              <a:t>difficult </a:t>
            </a:r>
            <a:r>
              <a:rPr sz="3300" spc="170" dirty="0">
                <a:latin typeface="Times New Roman"/>
                <a:cs typeface="Times New Roman"/>
              </a:rPr>
              <a:t>and</a:t>
            </a:r>
            <a:r>
              <a:rPr sz="3300" spc="15" dirty="0">
                <a:latin typeface="Times New Roman"/>
                <a:cs typeface="Times New Roman"/>
              </a:rPr>
              <a:t> </a:t>
            </a:r>
            <a:r>
              <a:rPr sz="3300" spc="70" dirty="0">
                <a:latin typeface="Times New Roman"/>
                <a:cs typeface="Times New Roman"/>
              </a:rPr>
              <a:t>unreliable.</a:t>
            </a:r>
            <a:r>
              <a:rPr sz="3300" spc="20" dirty="0">
                <a:latin typeface="Times New Roman"/>
                <a:cs typeface="Times New Roman"/>
              </a:rPr>
              <a:t> </a:t>
            </a:r>
            <a:r>
              <a:rPr sz="3300" spc="105" dirty="0">
                <a:latin typeface="Times New Roman"/>
                <a:cs typeface="Times New Roman"/>
              </a:rPr>
              <a:t>Customers</a:t>
            </a:r>
            <a:r>
              <a:rPr sz="3300" spc="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face</a:t>
            </a:r>
            <a:r>
              <a:rPr sz="3300" spc="15" dirty="0">
                <a:latin typeface="Times New Roman"/>
                <a:cs typeface="Times New Roman"/>
              </a:rPr>
              <a:t> </a:t>
            </a:r>
            <a:r>
              <a:rPr sz="3300" spc="50" dirty="0">
                <a:latin typeface="Times New Roman"/>
                <a:cs typeface="Times New Roman"/>
              </a:rPr>
              <a:t>inconvenience</a:t>
            </a:r>
            <a:r>
              <a:rPr sz="3300" spc="20" dirty="0">
                <a:latin typeface="Times New Roman"/>
                <a:cs typeface="Times New Roman"/>
              </a:rPr>
              <a:t> </a:t>
            </a:r>
            <a:r>
              <a:rPr sz="3300" spc="100" dirty="0">
                <a:latin typeface="Times New Roman"/>
                <a:cs typeface="Times New Roman"/>
              </a:rPr>
              <a:t>due</a:t>
            </a:r>
            <a:r>
              <a:rPr sz="3300" spc="20" dirty="0">
                <a:latin typeface="Times New Roman"/>
                <a:cs typeface="Times New Roman"/>
              </a:rPr>
              <a:t> </a:t>
            </a:r>
            <a:r>
              <a:rPr sz="3300" spc="175" dirty="0">
                <a:latin typeface="Times New Roman"/>
                <a:cs typeface="Times New Roman"/>
              </a:rPr>
              <a:t>to</a:t>
            </a:r>
            <a:r>
              <a:rPr sz="3300" spc="20" dirty="0">
                <a:latin typeface="Times New Roman"/>
                <a:cs typeface="Times New Roman"/>
              </a:rPr>
              <a:t> </a:t>
            </a:r>
            <a:r>
              <a:rPr sz="3300" spc="110" dirty="0">
                <a:latin typeface="Times New Roman"/>
                <a:cs typeface="Times New Roman"/>
              </a:rPr>
              <a:t>the</a:t>
            </a:r>
            <a:r>
              <a:rPr sz="3300" spc="15" dirty="0">
                <a:latin typeface="Times New Roman"/>
                <a:cs typeface="Times New Roman"/>
              </a:rPr>
              <a:t> </a:t>
            </a:r>
            <a:r>
              <a:rPr sz="3300" spc="75" dirty="0">
                <a:latin typeface="Times New Roman"/>
                <a:cs typeface="Times New Roman"/>
              </a:rPr>
              <a:t>lack</a:t>
            </a:r>
            <a:r>
              <a:rPr sz="3300" spc="20" dirty="0">
                <a:latin typeface="Times New Roman"/>
                <a:cs typeface="Times New Roman"/>
              </a:rPr>
              <a:t> </a:t>
            </a:r>
            <a:r>
              <a:rPr sz="3300" spc="80" dirty="0">
                <a:latin typeface="Times New Roman"/>
                <a:cs typeface="Times New Roman"/>
              </a:rPr>
              <a:t>of</a:t>
            </a:r>
            <a:r>
              <a:rPr sz="3300" spc="20" dirty="0">
                <a:latin typeface="Times New Roman"/>
                <a:cs typeface="Times New Roman"/>
              </a:rPr>
              <a:t> </a:t>
            </a:r>
            <a:r>
              <a:rPr sz="3300" spc="60" dirty="0">
                <a:latin typeface="Times New Roman"/>
                <a:cs typeface="Times New Roman"/>
              </a:rPr>
              <a:t>real-</a:t>
            </a:r>
            <a:r>
              <a:rPr sz="3300" spc="70" dirty="0">
                <a:latin typeface="Times New Roman"/>
                <a:cs typeface="Times New Roman"/>
              </a:rPr>
              <a:t>time</a:t>
            </a:r>
            <a:r>
              <a:rPr sz="3300" spc="15" dirty="0">
                <a:latin typeface="Times New Roman"/>
                <a:cs typeface="Times New Roman"/>
              </a:rPr>
              <a:t> </a:t>
            </a:r>
            <a:r>
              <a:rPr sz="3300" spc="160" dirty="0">
                <a:latin typeface="Times New Roman"/>
                <a:cs typeface="Times New Roman"/>
              </a:rPr>
              <a:t>room</a:t>
            </a:r>
            <a:r>
              <a:rPr sz="3300" spc="20" dirty="0">
                <a:latin typeface="Times New Roman"/>
                <a:cs typeface="Times New Roman"/>
              </a:rPr>
              <a:t> </a:t>
            </a:r>
            <a:r>
              <a:rPr sz="3300" spc="55" dirty="0">
                <a:latin typeface="Times New Roman"/>
                <a:cs typeface="Times New Roman"/>
              </a:rPr>
              <a:t>availability </a:t>
            </a:r>
            <a:r>
              <a:rPr sz="3300" spc="110" dirty="0">
                <a:latin typeface="Times New Roman"/>
                <a:cs typeface="Times New Roman"/>
              </a:rPr>
              <a:t>information.</a:t>
            </a:r>
            <a:r>
              <a:rPr sz="3300" spc="25" dirty="0">
                <a:latin typeface="Times New Roman"/>
                <a:cs typeface="Times New Roman"/>
              </a:rPr>
              <a:t> </a:t>
            </a:r>
            <a:r>
              <a:rPr sz="3300" spc="80" dirty="0">
                <a:latin typeface="Times New Roman"/>
                <a:cs typeface="Times New Roman"/>
              </a:rPr>
              <a:t>Hence,</a:t>
            </a:r>
            <a:r>
              <a:rPr sz="3300" spc="30" dirty="0">
                <a:latin typeface="Times New Roman"/>
                <a:cs typeface="Times New Roman"/>
              </a:rPr>
              <a:t> </a:t>
            </a:r>
            <a:r>
              <a:rPr sz="3300" spc="95" dirty="0">
                <a:latin typeface="Times New Roman"/>
                <a:cs typeface="Times New Roman"/>
              </a:rPr>
              <a:t>there</a:t>
            </a:r>
            <a:r>
              <a:rPr sz="3300" spc="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25" dirty="0">
                <a:latin typeface="Times New Roman"/>
                <a:cs typeface="Times New Roman"/>
              </a:rPr>
              <a:t> </a:t>
            </a:r>
            <a:r>
              <a:rPr sz="3300" spc="190" dirty="0">
                <a:latin typeface="Times New Roman"/>
                <a:cs typeface="Times New Roman"/>
              </a:rPr>
              <a:t>a</a:t>
            </a:r>
            <a:r>
              <a:rPr sz="3300" spc="30" dirty="0">
                <a:latin typeface="Times New Roman"/>
                <a:cs typeface="Times New Roman"/>
              </a:rPr>
              <a:t> </a:t>
            </a:r>
            <a:r>
              <a:rPr sz="3300" spc="70" dirty="0">
                <a:latin typeface="Times New Roman"/>
                <a:cs typeface="Times New Roman"/>
              </a:rPr>
              <a:t>need</a:t>
            </a:r>
            <a:r>
              <a:rPr sz="3300" spc="30" dirty="0">
                <a:latin typeface="Times New Roman"/>
                <a:cs typeface="Times New Roman"/>
              </a:rPr>
              <a:t> </a:t>
            </a:r>
            <a:r>
              <a:rPr sz="3300" spc="110" dirty="0">
                <a:latin typeface="Times New Roman"/>
                <a:cs typeface="Times New Roman"/>
              </a:rPr>
              <a:t>for</a:t>
            </a:r>
            <a:r>
              <a:rPr sz="3300" spc="25" dirty="0">
                <a:latin typeface="Times New Roman"/>
                <a:cs typeface="Times New Roman"/>
              </a:rPr>
              <a:t> </a:t>
            </a:r>
            <a:r>
              <a:rPr sz="3300" spc="175" dirty="0">
                <a:latin typeface="Times New Roman"/>
                <a:cs typeface="Times New Roman"/>
              </a:rPr>
              <a:t>an</a:t>
            </a:r>
            <a:r>
              <a:rPr sz="3300" spc="30" dirty="0">
                <a:latin typeface="Times New Roman"/>
                <a:cs typeface="Times New Roman"/>
              </a:rPr>
              <a:t> </a:t>
            </a:r>
            <a:r>
              <a:rPr sz="3300" spc="150" dirty="0">
                <a:latin typeface="Times New Roman"/>
                <a:cs typeface="Times New Roman"/>
              </a:rPr>
              <a:t>automated</a:t>
            </a:r>
            <a:r>
              <a:rPr sz="3300" spc="30" dirty="0">
                <a:latin typeface="Times New Roman"/>
                <a:cs typeface="Times New Roman"/>
              </a:rPr>
              <a:t> </a:t>
            </a:r>
            <a:r>
              <a:rPr sz="3300" spc="90" dirty="0">
                <a:latin typeface="Times New Roman"/>
                <a:cs typeface="Times New Roman"/>
              </a:rPr>
              <a:t>hotel</a:t>
            </a:r>
            <a:r>
              <a:rPr sz="3300" spc="25" dirty="0">
                <a:latin typeface="Times New Roman"/>
                <a:cs typeface="Times New Roman"/>
              </a:rPr>
              <a:t> </a:t>
            </a:r>
            <a:r>
              <a:rPr sz="3300" spc="110" dirty="0">
                <a:latin typeface="Times New Roman"/>
                <a:cs typeface="Times New Roman"/>
              </a:rPr>
              <a:t>booking</a:t>
            </a:r>
            <a:r>
              <a:rPr sz="3300" spc="30" dirty="0">
                <a:latin typeface="Times New Roman"/>
                <a:cs typeface="Times New Roman"/>
              </a:rPr>
              <a:t> </a:t>
            </a:r>
            <a:r>
              <a:rPr sz="3300" spc="110" dirty="0">
                <a:latin typeface="Times New Roman"/>
                <a:cs typeface="Times New Roman"/>
              </a:rPr>
              <a:t>management</a:t>
            </a:r>
            <a:r>
              <a:rPr sz="3300" spc="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system</a:t>
            </a:r>
            <a:r>
              <a:rPr sz="3300" spc="25" dirty="0">
                <a:latin typeface="Times New Roman"/>
                <a:cs typeface="Times New Roman"/>
              </a:rPr>
              <a:t> </a:t>
            </a:r>
            <a:r>
              <a:rPr sz="3300" spc="150" dirty="0">
                <a:latin typeface="Times New Roman"/>
                <a:cs typeface="Times New Roman"/>
              </a:rPr>
              <a:t>to </a:t>
            </a:r>
            <a:r>
              <a:rPr sz="3300" spc="85" dirty="0">
                <a:latin typeface="Times New Roman"/>
                <a:cs typeface="Times New Roman"/>
              </a:rPr>
              <a:t>improve</a:t>
            </a:r>
            <a:r>
              <a:rPr sz="3300" spc="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efficiency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170" dirty="0">
                <a:latin typeface="Times New Roman"/>
                <a:cs typeface="Times New Roman"/>
              </a:rPr>
              <a:t>and</a:t>
            </a:r>
            <a:r>
              <a:rPr sz="3300" spc="10" dirty="0">
                <a:latin typeface="Times New Roman"/>
                <a:cs typeface="Times New Roman"/>
              </a:rPr>
              <a:t> </a:t>
            </a:r>
            <a:r>
              <a:rPr sz="3300" spc="65" dirty="0">
                <a:latin typeface="Times New Roman"/>
                <a:cs typeface="Times New Roman"/>
              </a:rPr>
              <a:t>accuracy.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endParaRPr sz="33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</a:pPr>
            <a:r>
              <a:rPr sz="6600" spc="405" dirty="0">
                <a:latin typeface="Calibri"/>
                <a:cs typeface="Calibri"/>
              </a:rPr>
              <a:t>Existing</a:t>
            </a:r>
            <a:r>
              <a:rPr sz="6600" spc="-170" dirty="0">
                <a:latin typeface="Calibri"/>
                <a:cs typeface="Calibri"/>
              </a:rPr>
              <a:t> </a:t>
            </a:r>
            <a:r>
              <a:rPr sz="6600" spc="290" dirty="0">
                <a:latin typeface="Calibri"/>
                <a:cs typeface="Calibri"/>
              </a:rPr>
              <a:t>System</a:t>
            </a:r>
            <a:r>
              <a:rPr sz="6600" spc="-165" dirty="0">
                <a:latin typeface="Calibri"/>
                <a:cs typeface="Calibri"/>
              </a:rPr>
              <a:t> </a:t>
            </a:r>
            <a:r>
              <a:rPr sz="6600" spc="229" dirty="0">
                <a:latin typeface="Calibri"/>
                <a:cs typeface="Calibri"/>
              </a:rPr>
              <a:t>Problems</a:t>
            </a:r>
            <a:endParaRPr sz="6600">
              <a:latin typeface="Calibri"/>
              <a:cs typeface="Calibri"/>
            </a:endParaRPr>
          </a:p>
          <a:p>
            <a:pPr marL="854710" marR="10363200">
              <a:lnSpc>
                <a:spcPct val="116399"/>
              </a:lnSpc>
              <a:spcBef>
                <a:spcPts val="520"/>
              </a:spcBef>
            </a:pPr>
            <a:r>
              <a:rPr sz="3650" spc="145" dirty="0">
                <a:latin typeface="Times New Roman"/>
                <a:cs typeface="Times New Roman"/>
              </a:rPr>
              <a:t>Manual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135" dirty="0">
                <a:latin typeface="Times New Roman"/>
                <a:cs typeface="Times New Roman"/>
              </a:rPr>
              <a:t>booking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50" dirty="0">
                <a:latin typeface="Times New Roman"/>
                <a:cs typeface="Times New Roman"/>
              </a:rPr>
              <a:t>causes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90" dirty="0">
                <a:latin typeface="Times New Roman"/>
                <a:cs typeface="Times New Roman"/>
              </a:rPr>
              <a:t>errors </a:t>
            </a:r>
            <a:r>
              <a:rPr sz="3650" spc="65" dirty="0">
                <a:latin typeface="Times New Roman"/>
                <a:cs typeface="Times New Roman"/>
              </a:rPr>
              <a:t>Time-</a:t>
            </a:r>
            <a:r>
              <a:rPr sz="3650" spc="95" dirty="0">
                <a:latin typeface="Times New Roman"/>
                <a:cs typeface="Times New Roman"/>
              </a:rPr>
              <a:t>consuming</a:t>
            </a:r>
            <a:r>
              <a:rPr sz="3650" spc="50" dirty="0">
                <a:latin typeface="Times New Roman"/>
                <a:cs typeface="Times New Roman"/>
              </a:rPr>
              <a:t> </a:t>
            </a:r>
            <a:r>
              <a:rPr sz="3650" spc="40" dirty="0">
                <a:latin typeface="Times New Roman"/>
                <a:cs typeface="Times New Roman"/>
              </a:rPr>
              <a:t>process</a:t>
            </a:r>
            <a:endParaRPr sz="3650">
              <a:latin typeface="Times New Roman"/>
              <a:cs typeface="Times New Roman"/>
            </a:endParaRPr>
          </a:p>
          <a:p>
            <a:pPr marL="854710" marR="10372725">
              <a:lnSpc>
                <a:spcPct val="116399"/>
              </a:lnSpc>
              <a:spcBef>
                <a:spcPts val="5"/>
              </a:spcBef>
            </a:pPr>
            <a:r>
              <a:rPr sz="3650" spc="280" dirty="0">
                <a:latin typeface="Times New Roman"/>
                <a:cs typeface="Times New Roman"/>
              </a:rPr>
              <a:t>No</a:t>
            </a:r>
            <a:r>
              <a:rPr sz="3650" spc="60" dirty="0">
                <a:latin typeface="Times New Roman"/>
                <a:cs typeface="Times New Roman"/>
              </a:rPr>
              <a:t> </a:t>
            </a:r>
            <a:r>
              <a:rPr sz="3650" dirty="0">
                <a:latin typeface="Times New Roman"/>
                <a:cs typeface="Times New Roman"/>
              </a:rPr>
              <a:t>real-</a:t>
            </a:r>
            <a:r>
              <a:rPr sz="3650" spc="80" dirty="0">
                <a:latin typeface="Times New Roman"/>
                <a:cs typeface="Times New Roman"/>
              </a:rPr>
              <a:t>time</a:t>
            </a:r>
            <a:r>
              <a:rPr sz="3650" spc="65" dirty="0">
                <a:latin typeface="Times New Roman"/>
                <a:cs typeface="Times New Roman"/>
              </a:rPr>
              <a:t> </a:t>
            </a:r>
            <a:r>
              <a:rPr sz="3650" spc="155" dirty="0">
                <a:latin typeface="Times New Roman"/>
                <a:cs typeface="Times New Roman"/>
              </a:rPr>
              <a:t>room</a:t>
            </a:r>
            <a:r>
              <a:rPr sz="3650" spc="65" dirty="0">
                <a:latin typeface="Times New Roman"/>
                <a:cs typeface="Times New Roman"/>
              </a:rPr>
              <a:t> </a:t>
            </a:r>
            <a:r>
              <a:rPr sz="3650" spc="-10" dirty="0">
                <a:latin typeface="Times New Roman"/>
                <a:cs typeface="Times New Roman"/>
              </a:rPr>
              <a:t>availability </a:t>
            </a:r>
            <a:r>
              <a:rPr sz="3650" spc="145" dirty="0">
                <a:latin typeface="Times New Roman"/>
                <a:cs typeface="Times New Roman"/>
              </a:rPr>
              <a:t>Poor</a:t>
            </a:r>
            <a:r>
              <a:rPr sz="3650" spc="10" dirty="0">
                <a:latin typeface="Times New Roman"/>
                <a:cs typeface="Times New Roman"/>
              </a:rPr>
              <a:t> </a:t>
            </a:r>
            <a:r>
              <a:rPr sz="3650" spc="105" dirty="0">
                <a:latin typeface="Times New Roman"/>
                <a:cs typeface="Times New Roman"/>
              </a:rPr>
              <a:t>record</a:t>
            </a:r>
            <a:r>
              <a:rPr sz="3650" spc="15" dirty="0">
                <a:latin typeface="Times New Roman"/>
                <a:cs typeface="Times New Roman"/>
              </a:rPr>
              <a:t> </a:t>
            </a:r>
            <a:r>
              <a:rPr sz="3650" spc="110" dirty="0">
                <a:latin typeface="Times New Roman"/>
                <a:cs typeface="Times New Roman"/>
              </a:rPr>
              <a:t>management</a:t>
            </a:r>
            <a:endParaRPr sz="3650">
              <a:latin typeface="Times New Roman"/>
              <a:cs typeface="Times New Roman"/>
            </a:endParaRPr>
          </a:p>
          <a:p>
            <a:pPr marL="854710">
              <a:lnSpc>
                <a:spcPct val="100000"/>
              </a:lnSpc>
              <a:spcBef>
                <a:spcPts val="720"/>
              </a:spcBef>
            </a:pPr>
            <a:r>
              <a:rPr sz="3650" spc="70" dirty="0">
                <a:latin typeface="Times New Roman"/>
                <a:cs typeface="Times New Roman"/>
              </a:rPr>
              <a:t>Difficult</a:t>
            </a:r>
            <a:r>
              <a:rPr sz="3650" spc="15" dirty="0">
                <a:latin typeface="Times New Roman"/>
                <a:cs typeface="Times New Roman"/>
              </a:rPr>
              <a:t> </a:t>
            </a:r>
            <a:r>
              <a:rPr sz="3650" spc="80" dirty="0">
                <a:latin typeface="Times New Roman"/>
                <a:cs typeface="Times New Roman"/>
              </a:rPr>
              <a:t>for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95" dirty="0">
                <a:latin typeface="Times New Roman"/>
                <a:cs typeface="Times New Roman"/>
              </a:rPr>
              <a:t>customers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200" dirty="0">
                <a:latin typeface="Times New Roman"/>
                <a:cs typeface="Times New Roman"/>
              </a:rPr>
              <a:t>to</a:t>
            </a:r>
            <a:r>
              <a:rPr sz="3650" spc="15" dirty="0">
                <a:latin typeface="Times New Roman"/>
                <a:cs typeface="Times New Roman"/>
              </a:rPr>
              <a:t> </a:t>
            </a:r>
            <a:r>
              <a:rPr sz="3650" spc="195" dirty="0">
                <a:latin typeface="Times New Roman"/>
                <a:cs typeface="Times New Roman"/>
              </a:rPr>
              <a:t>book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120" dirty="0">
                <a:latin typeface="Times New Roman"/>
                <a:cs typeface="Times New Roman"/>
              </a:rPr>
              <a:t>rooms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-10" dirty="0">
                <a:latin typeface="Times New Roman"/>
                <a:cs typeface="Times New Roman"/>
              </a:rPr>
              <a:t>easily</a:t>
            </a:r>
            <a:endParaRPr sz="36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4399915" cy="3629025"/>
            <a:chOff x="0" y="0"/>
            <a:chExt cx="4399915" cy="36290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641599" cy="36286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399379" cy="3290863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4042662" y="7266526"/>
            <a:ext cx="4245610" cy="3020695"/>
            <a:chOff x="14042662" y="7266526"/>
            <a:chExt cx="4245610" cy="302069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1524" y="7358576"/>
              <a:ext cx="1496473" cy="29284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7698" y="7266526"/>
              <a:ext cx="3670299" cy="302047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42662" y="8968875"/>
              <a:ext cx="4245336" cy="13181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42662" y="8727981"/>
              <a:ext cx="4245336" cy="1186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13550" y="8986551"/>
            <a:ext cx="158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331B0D"/>
                </a:solidFill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602" y="7284011"/>
            <a:ext cx="15840075" cy="133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" algn="ctr">
              <a:lnSpc>
                <a:spcPct val="100000"/>
              </a:lnSpc>
              <a:spcBef>
                <a:spcPts val="100"/>
              </a:spcBef>
            </a:pPr>
            <a:r>
              <a:rPr sz="3700" b="1" i="1" spc="-325" dirty="0">
                <a:latin typeface="Verdana"/>
                <a:cs typeface="Verdana"/>
              </a:rPr>
              <a:t>Key</a:t>
            </a:r>
            <a:r>
              <a:rPr sz="3700" b="1" i="1" spc="-270" dirty="0">
                <a:latin typeface="Verdana"/>
                <a:cs typeface="Verdana"/>
              </a:rPr>
              <a:t> </a:t>
            </a:r>
            <a:r>
              <a:rPr sz="3700" b="1" i="1" spc="-375" dirty="0">
                <a:latin typeface="Verdana"/>
                <a:cs typeface="Verdana"/>
              </a:rPr>
              <a:t>Insights</a:t>
            </a: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2750" i="1" dirty="0">
                <a:solidFill>
                  <a:srgbClr val="331B0D"/>
                </a:solidFill>
                <a:latin typeface="Verdana"/>
                <a:cs typeface="Verdana"/>
              </a:rPr>
              <a:t>The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25" dirty="0">
                <a:solidFill>
                  <a:srgbClr val="331B0D"/>
                </a:solidFill>
                <a:latin typeface="Verdana"/>
                <a:cs typeface="Verdana"/>
              </a:rPr>
              <a:t>Hotel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40" dirty="0">
                <a:solidFill>
                  <a:srgbClr val="331B0D"/>
                </a:solidFill>
                <a:latin typeface="Verdana"/>
                <a:cs typeface="Verdana"/>
              </a:rPr>
              <a:t>Booking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55" dirty="0">
                <a:solidFill>
                  <a:srgbClr val="331B0D"/>
                </a:solidFill>
                <a:latin typeface="Verdana"/>
                <a:cs typeface="Verdana"/>
              </a:rPr>
              <a:t>Management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75" dirty="0">
                <a:solidFill>
                  <a:srgbClr val="331B0D"/>
                </a:solidFill>
                <a:latin typeface="Verdana"/>
                <a:cs typeface="Verdana"/>
              </a:rPr>
              <a:t>System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70" dirty="0">
                <a:solidFill>
                  <a:srgbClr val="331B0D"/>
                </a:solidFill>
                <a:latin typeface="Verdana"/>
                <a:cs typeface="Verdana"/>
              </a:rPr>
              <a:t>automates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70" dirty="0">
                <a:solidFill>
                  <a:srgbClr val="331B0D"/>
                </a:solidFill>
                <a:latin typeface="Verdana"/>
                <a:cs typeface="Verdana"/>
              </a:rPr>
              <a:t>the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35" dirty="0">
                <a:solidFill>
                  <a:srgbClr val="331B0D"/>
                </a:solidFill>
                <a:latin typeface="Verdana"/>
                <a:cs typeface="Verdana"/>
              </a:rPr>
              <a:t>booking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dirty="0">
                <a:solidFill>
                  <a:srgbClr val="331B0D"/>
                </a:solidFill>
                <a:latin typeface="Verdana"/>
                <a:cs typeface="Verdana"/>
              </a:rPr>
              <a:t>process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80" dirty="0">
                <a:solidFill>
                  <a:srgbClr val="331B0D"/>
                </a:solidFill>
                <a:latin typeface="Verdana"/>
                <a:cs typeface="Verdana"/>
              </a:rPr>
              <a:t>and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dirty="0">
                <a:solidFill>
                  <a:srgbClr val="331B0D"/>
                </a:solidFill>
                <a:latin typeface="Verdana"/>
                <a:cs typeface="Verdana"/>
              </a:rPr>
              <a:t>reduces</a:t>
            </a:r>
            <a:r>
              <a:rPr sz="2750" i="1" spc="-15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10" dirty="0">
                <a:solidFill>
                  <a:srgbClr val="331B0D"/>
                </a:solidFill>
                <a:latin typeface="Verdana"/>
                <a:cs typeface="Verdana"/>
              </a:rPr>
              <a:t>manual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0195" y="8597606"/>
            <a:ext cx="15694660" cy="14827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R="89535" algn="ctr">
              <a:lnSpc>
                <a:spcPct val="100000"/>
              </a:lnSpc>
              <a:spcBef>
                <a:spcPts val="625"/>
              </a:spcBef>
            </a:pPr>
            <a:r>
              <a:rPr sz="2750" i="1" spc="-10" dirty="0">
                <a:solidFill>
                  <a:srgbClr val="331B0D"/>
                </a:solidFill>
                <a:latin typeface="Verdana"/>
                <a:cs typeface="Verdana"/>
              </a:rPr>
              <a:t>effort.</a:t>
            </a:r>
            <a:endParaRPr sz="27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2750" i="1" spc="-290" dirty="0">
                <a:solidFill>
                  <a:srgbClr val="331B0D"/>
                </a:solidFill>
                <a:latin typeface="Verdana"/>
                <a:cs typeface="Verdana"/>
              </a:rPr>
              <a:t>It</a:t>
            </a:r>
            <a:r>
              <a:rPr sz="2750" i="1" spc="-18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80" dirty="0">
                <a:solidFill>
                  <a:srgbClr val="331B0D"/>
                </a:solidFill>
                <a:latin typeface="Verdana"/>
                <a:cs typeface="Verdana"/>
              </a:rPr>
              <a:t>improves</a:t>
            </a:r>
            <a:r>
              <a:rPr sz="2750" i="1" spc="-17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dirty="0">
                <a:solidFill>
                  <a:srgbClr val="331B0D"/>
                </a:solidFill>
                <a:latin typeface="Verdana"/>
                <a:cs typeface="Verdana"/>
              </a:rPr>
              <a:t>accuracy</a:t>
            </a:r>
            <a:r>
              <a:rPr sz="2750" i="1" spc="-18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65" dirty="0">
                <a:solidFill>
                  <a:srgbClr val="331B0D"/>
                </a:solidFill>
                <a:latin typeface="Verdana"/>
                <a:cs typeface="Verdana"/>
              </a:rPr>
              <a:t>by</a:t>
            </a:r>
            <a:r>
              <a:rPr sz="2750" i="1" spc="-17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95" dirty="0">
                <a:solidFill>
                  <a:srgbClr val="331B0D"/>
                </a:solidFill>
                <a:latin typeface="Verdana"/>
                <a:cs typeface="Verdana"/>
              </a:rPr>
              <a:t>providing</a:t>
            </a:r>
            <a:r>
              <a:rPr sz="2750" i="1" spc="-18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120" dirty="0">
                <a:solidFill>
                  <a:srgbClr val="331B0D"/>
                </a:solidFill>
                <a:latin typeface="Verdana"/>
                <a:cs typeface="Verdana"/>
              </a:rPr>
              <a:t>real-</a:t>
            </a:r>
            <a:r>
              <a:rPr sz="2750" i="1" spc="-100" dirty="0">
                <a:solidFill>
                  <a:srgbClr val="331B0D"/>
                </a:solidFill>
                <a:latin typeface="Verdana"/>
                <a:cs typeface="Verdana"/>
              </a:rPr>
              <a:t>time</a:t>
            </a:r>
            <a:r>
              <a:rPr sz="2750" i="1" spc="-17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90" dirty="0">
                <a:solidFill>
                  <a:srgbClr val="331B0D"/>
                </a:solidFill>
                <a:latin typeface="Verdana"/>
                <a:cs typeface="Verdana"/>
              </a:rPr>
              <a:t>room</a:t>
            </a:r>
            <a:r>
              <a:rPr sz="2750" i="1" spc="-18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95" dirty="0">
                <a:solidFill>
                  <a:srgbClr val="331B0D"/>
                </a:solidFill>
                <a:latin typeface="Verdana"/>
                <a:cs typeface="Verdana"/>
              </a:rPr>
              <a:t>availability</a:t>
            </a:r>
            <a:r>
              <a:rPr sz="2750" i="1" spc="-17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80" dirty="0">
                <a:solidFill>
                  <a:srgbClr val="331B0D"/>
                </a:solidFill>
                <a:latin typeface="Verdana"/>
                <a:cs typeface="Verdana"/>
              </a:rPr>
              <a:t>and</a:t>
            </a:r>
            <a:r>
              <a:rPr sz="2750" i="1" spc="-18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dirty="0">
                <a:solidFill>
                  <a:srgbClr val="331B0D"/>
                </a:solidFill>
                <a:latin typeface="Verdana"/>
                <a:cs typeface="Verdana"/>
              </a:rPr>
              <a:t>secure</a:t>
            </a:r>
            <a:r>
              <a:rPr sz="2750" i="1" spc="-17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20" dirty="0">
                <a:solidFill>
                  <a:srgbClr val="331B0D"/>
                </a:solidFill>
                <a:latin typeface="Verdana"/>
                <a:cs typeface="Verdana"/>
              </a:rPr>
              <a:t>record</a:t>
            </a:r>
            <a:r>
              <a:rPr sz="2750" i="1" spc="-18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10" dirty="0">
                <a:solidFill>
                  <a:srgbClr val="331B0D"/>
                </a:solidFill>
                <a:latin typeface="Verdana"/>
                <a:cs typeface="Verdana"/>
              </a:rPr>
              <a:t>management.</a:t>
            </a:r>
            <a:endParaRPr sz="27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2750" i="1" spc="-85" dirty="0">
                <a:solidFill>
                  <a:srgbClr val="331B0D"/>
                </a:solidFill>
                <a:latin typeface="Verdana"/>
                <a:cs typeface="Verdana"/>
              </a:rPr>
              <a:t>Overall,</a:t>
            </a:r>
            <a:r>
              <a:rPr sz="2750" i="1" spc="-19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125" dirty="0">
                <a:solidFill>
                  <a:srgbClr val="331B0D"/>
                </a:solidFill>
                <a:latin typeface="Verdana"/>
                <a:cs typeface="Verdana"/>
              </a:rPr>
              <a:t>it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10" dirty="0">
                <a:solidFill>
                  <a:srgbClr val="331B0D"/>
                </a:solidFill>
                <a:latin typeface="Verdana"/>
                <a:cs typeface="Verdana"/>
              </a:rPr>
              <a:t>enhances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dirty="0">
                <a:solidFill>
                  <a:srgbClr val="331B0D"/>
                </a:solidFill>
                <a:latin typeface="Verdana"/>
                <a:cs typeface="Verdana"/>
              </a:rPr>
              <a:t>efficiency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80" dirty="0">
                <a:solidFill>
                  <a:srgbClr val="331B0D"/>
                </a:solidFill>
                <a:latin typeface="Verdana"/>
                <a:cs typeface="Verdana"/>
              </a:rPr>
              <a:t>and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55" dirty="0">
                <a:solidFill>
                  <a:srgbClr val="331B0D"/>
                </a:solidFill>
                <a:latin typeface="Verdana"/>
                <a:cs typeface="Verdana"/>
              </a:rPr>
              <a:t>user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10" dirty="0">
                <a:solidFill>
                  <a:srgbClr val="331B0D"/>
                </a:solidFill>
                <a:latin typeface="Verdana"/>
                <a:cs typeface="Verdana"/>
              </a:rPr>
              <a:t>experience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70" dirty="0">
                <a:solidFill>
                  <a:srgbClr val="331B0D"/>
                </a:solidFill>
                <a:latin typeface="Verdana"/>
                <a:cs typeface="Verdana"/>
              </a:rPr>
              <a:t>for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65" dirty="0">
                <a:solidFill>
                  <a:srgbClr val="331B0D"/>
                </a:solidFill>
                <a:latin typeface="Verdana"/>
                <a:cs typeface="Verdana"/>
              </a:rPr>
              <a:t>both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25" dirty="0">
                <a:solidFill>
                  <a:srgbClr val="331B0D"/>
                </a:solidFill>
                <a:latin typeface="Verdana"/>
                <a:cs typeface="Verdana"/>
              </a:rPr>
              <a:t>customers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80" dirty="0">
                <a:solidFill>
                  <a:srgbClr val="331B0D"/>
                </a:solidFill>
                <a:latin typeface="Verdana"/>
                <a:cs typeface="Verdana"/>
              </a:rPr>
              <a:t>and</a:t>
            </a:r>
            <a:r>
              <a:rPr sz="2750" i="1" spc="-190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40" dirty="0">
                <a:solidFill>
                  <a:srgbClr val="331B0D"/>
                </a:solidFill>
                <a:latin typeface="Verdana"/>
                <a:cs typeface="Verdana"/>
              </a:rPr>
              <a:t>hotel</a:t>
            </a:r>
            <a:r>
              <a:rPr sz="2750" i="1" spc="-195" dirty="0">
                <a:solidFill>
                  <a:srgbClr val="331B0D"/>
                </a:solidFill>
                <a:latin typeface="Verdana"/>
                <a:cs typeface="Verdana"/>
              </a:rPr>
              <a:t> </a:t>
            </a:r>
            <a:r>
              <a:rPr sz="2750" i="1" spc="-10" dirty="0">
                <a:solidFill>
                  <a:srgbClr val="331B0D"/>
                </a:solidFill>
                <a:latin typeface="Verdana"/>
                <a:cs typeface="Verdana"/>
              </a:rPr>
              <a:t>staff.</a:t>
            </a:r>
            <a:endParaRPr sz="27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824" y="3096003"/>
            <a:ext cx="133350" cy="1333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65821" y="2614025"/>
            <a:ext cx="9658350" cy="3930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06855">
              <a:lnSpc>
                <a:spcPct val="116500"/>
              </a:lnSpc>
              <a:spcBef>
                <a:spcPts val="95"/>
              </a:spcBef>
            </a:pPr>
            <a:r>
              <a:rPr sz="4400" spc="225" dirty="0">
                <a:latin typeface="Times New Roman"/>
                <a:cs typeface="Times New Roman"/>
              </a:rPr>
              <a:t>To</a:t>
            </a:r>
            <a:r>
              <a:rPr sz="4400" dirty="0">
                <a:latin typeface="Times New Roman"/>
                <a:cs typeface="Times New Roman"/>
              </a:rPr>
              <a:t> </a:t>
            </a:r>
            <a:r>
              <a:rPr sz="4400" spc="110" dirty="0">
                <a:latin typeface="Times New Roman"/>
                <a:cs typeface="Times New Roman"/>
              </a:rPr>
              <a:t>provide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85" dirty="0">
                <a:latin typeface="Times New Roman"/>
                <a:cs typeface="Times New Roman"/>
              </a:rPr>
              <a:t>online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200" dirty="0">
                <a:latin typeface="Times New Roman"/>
                <a:cs typeface="Times New Roman"/>
              </a:rPr>
              <a:t>room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135" dirty="0">
                <a:latin typeface="Times New Roman"/>
                <a:cs typeface="Times New Roman"/>
              </a:rPr>
              <a:t>booking </a:t>
            </a:r>
            <a:r>
              <a:rPr sz="4400" spc="225" dirty="0">
                <a:latin typeface="Times New Roman"/>
                <a:cs typeface="Times New Roman"/>
              </a:rPr>
              <a:t>To</a:t>
            </a:r>
            <a:r>
              <a:rPr sz="4400" dirty="0">
                <a:latin typeface="Times New Roman"/>
                <a:cs typeface="Times New Roman"/>
              </a:rPr>
              <a:t> </a:t>
            </a:r>
            <a:r>
              <a:rPr sz="4400" spc="130" dirty="0">
                <a:latin typeface="Times New Roman"/>
                <a:cs typeface="Times New Roman"/>
              </a:rPr>
              <a:t>manage</a:t>
            </a:r>
            <a:r>
              <a:rPr sz="4400" dirty="0">
                <a:latin typeface="Times New Roman"/>
                <a:cs typeface="Times New Roman"/>
              </a:rPr>
              <a:t> </a:t>
            </a:r>
            <a:r>
              <a:rPr sz="4400" spc="114" dirty="0">
                <a:latin typeface="Times New Roman"/>
                <a:cs typeface="Times New Roman"/>
              </a:rPr>
              <a:t>hotel</a:t>
            </a:r>
            <a:r>
              <a:rPr sz="4400" dirty="0">
                <a:latin typeface="Times New Roman"/>
                <a:cs typeface="Times New Roman"/>
              </a:rPr>
              <a:t> </a:t>
            </a:r>
            <a:r>
              <a:rPr sz="4400" spc="155" dirty="0">
                <a:latin typeface="Times New Roman"/>
                <a:cs typeface="Times New Roman"/>
              </a:rPr>
              <a:t>rooms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-10" dirty="0">
                <a:latin typeface="Times New Roman"/>
                <a:cs typeface="Times New Roman"/>
              </a:rPr>
              <a:t>efficiently</a:t>
            </a:r>
            <a:endParaRPr sz="4400">
              <a:latin typeface="Times New Roman"/>
              <a:cs typeface="Times New Roman"/>
            </a:endParaRPr>
          </a:p>
          <a:p>
            <a:pPr marL="12700" marR="501015">
              <a:lnSpc>
                <a:spcPts val="6150"/>
              </a:lnSpc>
              <a:spcBef>
                <a:spcPts val="350"/>
              </a:spcBef>
            </a:pPr>
            <a:r>
              <a:rPr sz="4400" spc="225" dirty="0">
                <a:latin typeface="Times New Roman"/>
                <a:cs typeface="Times New Roman"/>
              </a:rPr>
              <a:t>To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114" dirty="0">
                <a:latin typeface="Times New Roman"/>
                <a:cs typeface="Times New Roman"/>
              </a:rPr>
              <a:t>store</a:t>
            </a:r>
            <a:r>
              <a:rPr sz="4400" spc="10" dirty="0">
                <a:latin typeface="Times New Roman"/>
                <a:cs typeface="Times New Roman"/>
              </a:rPr>
              <a:t> </a:t>
            </a:r>
            <a:r>
              <a:rPr sz="4400" spc="110" dirty="0">
                <a:latin typeface="Times New Roman"/>
                <a:cs typeface="Times New Roman"/>
              </a:rPr>
              <a:t>customer</a:t>
            </a:r>
            <a:r>
              <a:rPr sz="4400" spc="10" dirty="0">
                <a:latin typeface="Times New Roman"/>
                <a:cs typeface="Times New Roman"/>
              </a:rPr>
              <a:t> </a:t>
            </a:r>
            <a:r>
              <a:rPr sz="4400" spc="220" dirty="0">
                <a:latin typeface="Times New Roman"/>
                <a:cs typeface="Times New Roman"/>
              </a:rPr>
              <a:t>and</a:t>
            </a:r>
            <a:r>
              <a:rPr sz="4400" spc="10" dirty="0">
                <a:latin typeface="Times New Roman"/>
                <a:cs typeface="Times New Roman"/>
              </a:rPr>
              <a:t> </a:t>
            </a:r>
            <a:r>
              <a:rPr sz="4400" spc="145" dirty="0">
                <a:latin typeface="Times New Roman"/>
                <a:cs typeface="Times New Roman"/>
              </a:rPr>
              <a:t>booking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60" dirty="0">
                <a:latin typeface="Times New Roman"/>
                <a:cs typeface="Times New Roman"/>
              </a:rPr>
              <a:t>details </a:t>
            </a:r>
            <a:r>
              <a:rPr sz="4400" spc="225" dirty="0">
                <a:latin typeface="Times New Roman"/>
                <a:cs typeface="Times New Roman"/>
              </a:rPr>
              <a:t>To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85" dirty="0">
                <a:latin typeface="Times New Roman"/>
                <a:cs typeface="Times New Roman"/>
              </a:rPr>
              <a:t>reduce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204" dirty="0">
                <a:latin typeface="Times New Roman"/>
                <a:cs typeface="Times New Roman"/>
              </a:rPr>
              <a:t>human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120" dirty="0">
                <a:latin typeface="Times New Roman"/>
                <a:cs typeface="Times New Roman"/>
              </a:rPr>
              <a:t>errors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4400" spc="225" dirty="0">
                <a:latin typeface="Times New Roman"/>
                <a:cs typeface="Times New Roman"/>
              </a:rPr>
              <a:t>To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100" dirty="0">
                <a:latin typeface="Times New Roman"/>
                <a:cs typeface="Times New Roman"/>
              </a:rPr>
              <a:t>improve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145" dirty="0">
                <a:latin typeface="Times New Roman"/>
                <a:cs typeface="Times New Roman"/>
              </a:rPr>
              <a:t>booking</a:t>
            </a:r>
            <a:r>
              <a:rPr sz="4400" spc="10" dirty="0">
                <a:latin typeface="Times New Roman"/>
                <a:cs typeface="Times New Roman"/>
              </a:rPr>
              <a:t> </a:t>
            </a:r>
            <a:r>
              <a:rPr sz="4400" spc="60" dirty="0">
                <a:latin typeface="Times New Roman"/>
                <a:cs typeface="Times New Roman"/>
              </a:rPr>
              <a:t>speed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220" dirty="0">
                <a:latin typeface="Times New Roman"/>
                <a:cs typeface="Times New Roman"/>
              </a:rPr>
              <a:t>and</a:t>
            </a:r>
            <a:r>
              <a:rPr sz="4400" spc="10" dirty="0">
                <a:latin typeface="Times New Roman"/>
                <a:cs typeface="Times New Roman"/>
              </a:rPr>
              <a:t> </a:t>
            </a:r>
            <a:r>
              <a:rPr sz="4400" spc="80" dirty="0">
                <a:latin typeface="Times New Roman"/>
                <a:cs typeface="Times New Roman"/>
              </a:rPr>
              <a:t>accuracy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7824" y="3877052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7824" y="4658102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7824" y="5439152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7824" y="6220202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148" y="880640"/>
            <a:ext cx="3977004" cy="1066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85" dirty="0"/>
              <a:t>Objectives</a:t>
            </a:r>
          </a:p>
        </p:txBody>
      </p:sp>
      <p:sp>
        <p:nvSpPr>
          <p:cNvPr id="12" name="object 12"/>
          <p:cNvSpPr/>
          <p:nvPr/>
        </p:nvSpPr>
        <p:spPr>
          <a:xfrm>
            <a:off x="16573327" y="1336412"/>
            <a:ext cx="1715135" cy="8496300"/>
          </a:xfrm>
          <a:custGeom>
            <a:avLst/>
            <a:gdLst/>
            <a:ahLst/>
            <a:cxnLst/>
            <a:rect l="l" t="t" r="r" b="b"/>
            <a:pathLst>
              <a:path w="1715134" h="8496300">
                <a:moveTo>
                  <a:pt x="1714671" y="8496299"/>
                </a:moveTo>
                <a:lnTo>
                  <a:pt x="214652" y="8496299"/>
                </a:lnTo>
                <a:lnTo>
                  <a:pt x="211487" y="8483599"/>
                </a:lnTo>
                <a:lnTo>
                  <a:pt x="211487" y="3975099"/>
                </a:lnTo>
                <a:lnTo>
                  <a:pt x="175011" y="3848099"/>
                </a:lnTo>
                <a:lnTo>
                  <a:pt x="0" y="3797299"/>
                </a:lnTo>
                <a:lnTo>
                  <a:pt x="175011" y="3746499"/>
                </a:lnTo>
                <a:lnTo>
                  <a:pt x="211487" y="3619499"/>
                </a:lnTo>
                <a:lnTo>
                  <a:pt x="211487" y="3124199"/>
                </a:lnTo>
                <a:lnTo>
                  <a:pt x="211774" y="3073399"/>
                </a:lnTo>
                <a:lnTo>
                  <a:pt x="212634" y="3022599"/>
                </a:lnTo>
                <a:lnTo>
                  <a:pt x="214063" y="2984499"/>
                </a:lnTo>
                <a:lnTo>
                  <a:pt x="216058" y="2933699"/>
                </a:lnTo>
                <a:lnTo>
                  <a:pt x="218616" y="2882899"/>
                </a:lnTo>
                <a:lnTo>
                  <a:pt x="221733" y="2832099"/>
                </a:lnTo>
                <a:lnTo>
                  <a:pt x="225407" y="2781299"/>
                </a:lnTo>
                <a:lnTo>
                  <a:pt x="229633" y="2743199"/>
                </a:lnTo>
                <a:lnTo>
                  <a:pt x="234410" y="2692399"/>
                </a:lnTo>
                <a:lnTo>
                  <a:pt x="239733" y="2641599"/>
                </a:lnTo>
                <a:lnTo>
                  <a:pt x="245599" y="2603499"/>
                </a:lnTo>
                <a:lnTo>
                  <a:pt x="252006" y="2552699"/>
                </a:lnTo>
                <a:lnTo>
                  <a:pt x="258949" y="2501899"/>
                </a:lnTo>
                <a:lnTo>
                  <a:pt x="266426" y="2463799"/>
                </a:lnTo>
                <a:lnTo>
                  <a:pt x="274433" y="2412999"/>
                </a:lnTo>
                <a:lnTo>
                  <a:pt x="282968" y="2362199"/>
                </a:lnTo>
                <a:lnTo>
                  <a:pt x="292026" y="2324099"/>
                </a:lnTo>
                <a:lnTo>
                  <a:pt x="301605" y="2273299"/>
                </a:lnTo>
                <a:lnTo>
                  <a:pt x="311701" y="2235199"/>
                </a:lnTo>
                <a:lnTo>
                  <a:pt x="322312" y="2184399"/>
                </a:lnTo>
                <a:lnTo>
                  <a:pt x="333433" y="2133599"/>
                </a:lnTo>
                <a:lnTo>
                  <a:pt x="345062" y="2095499"/>
                </a:lnTo>
                <a:lnTo>
                  <a:pt x="357196" y="2044699"/>
                </a:lnTo>
                <a:lnTo>
                  <a:pt x="369831" y="2006599"/>
                </a:lnTo>
                <a:lnTo>
                  <a:pt x="382964" y="1955799"/>
                </a:lnTo>
                <a:lnTo>
                  <a:pt x="396591" y="1917699"/>
                </a:lnTo>
                <a:lnTo>
                  <a:pt x="410710" y="1879599"/>
                </a:lnTo>
                <a:lnTo>
                  <a:pt x="425317" y="1828799"/>
                </a:lnTo>
                <a:lnTo>
                  <a:pt x="440410" y="1790699"/>
                </a:lnTo>
                <a:lnTo>
                  <a:pt x="455984" y="1739899"/>
                </a:lnTo>
                <a:lnTo>
                  <a:pt x="472036" y="1701799"/>
                </a:lnTo>
                <a:lnTo>
                  <a:pt x="488564" y="1663699"/>
                </a:lnTo>
                <a:lnTo>
                  <a:pt x="505564" y="1612899"/>
                </a:lnTo>
                <a:lnTo>
                  <a:pt x="523033" y="1574799"/>
                </a:lnTo>
                <a:lnTo>
                  <a:pt x="540968" y="1536699"/>
                </a:lnTo>
                <a:lnTo>
                  <a:pt x="559364" y="1485899"/>
                </a:lnTo>
                <a:lnTo>
                  <a:pt x="578220" y="1447799"/>
                </a:lnTo>
                <a:lnTo>
                  <a:pt x="597532" y="1409699"/>
                </a:lnTo>
                <a:lnTo>
                  <a:pt x="617296" y="1371599"/>
                </a:lnTo>
                <a:lnTo>
                  <a:pt x="637510" y="1320799"/>
                </a:lnTo>
                <a:lnTo>
                  <a:pt x="658170" y="1282699"/>
                </a:lnTo>
                <a:lnTo>
                  <a:pt x="679272" y="1244599"/>
                </a:lnTo>
                <a:lnTo>
                  <a:pt x="700815" y="1206499"/>
                </a:lnTo>
                <a:lnTo>
                  <a:pt x="722794" y="1168399"/>
                </a:lnTo>
                <a:lnTo>
                  <a:pt x="745206" y="1130299"/>
                </a:lnTo>
                <a:lnTo>
                  <a:pt x="768047" y="1079499"/>
                </a:lnTo>
                <a:lnTo>
                  <a:pt x="791316" y="1041399"/>
                </a:lnTo>
                <a:lnTo>
                  <a:pt x="815008" y="1003299"/>
                </a:lnTo>
                <a:lnTo>
                  <a:pt x="839121" y="965199"/>
                </a:lnTo>
                <a:lnTo>
                  <a:pt x="863650" y="927099"/>
                </a:lnTo>
                <a:lnTo>
                  <a:pt x="888593" y="888999"/>
                </a:lnTo>
                <a:lnTo>
                  <a:pt x="913947" y="850899"/>
                </a:lnTo>
                <a:lnTo>
                  <a:pt x="939708" y="825499"/>
                </a:lnTo>
                <a:lnTo>
                  <a:pt x="965872" y="787399"/>
                </a:lnTo>
                <a:lnTo>
                  <a:pt x="992438" y="749299"/>
                </a:lnTo>
                <a:lnTo>
                  <a:pt x="1019401" y="711199"/>
                </a:lnTo>
                <a:lnTo>
                  <a:pt x="1046759" y="673099"/>
                </a:lnTo>
                <a:lnTo>
                  <a:pt x="1074508" y="634999"/>
                </a:lnTo>
                <a:lnTo>
                  <a:pt x="1102644" y="609599"/>
                </a:lnTo>
                <a:lnTo>
                  <a:pt x="1131165" y="571499"/>
                </a:lnTo>
                <a:lnTo>
                  <a:pt x="1160067" y="533399"/>
                </a:lnTo>
                <a:lnTo>
                  <a:pt x="1189348" y="495299"/>
                </a:lnTo>
                <a:lnTo>
                  <a:pt x="1219003" y="469899"/>
                </a:lnTo>
                <a:lnTo>
                  <a:pt x="1249030" y="431799"/>
                </a:lnTo>
                <a:lnTo>
                  <a:pt x="1279426" y="393699"/>
                </a:lnTo>
                <a:lnTo>
                  <a:pt x="1310186" y="368299"/>
                </a:lnTo>
                <a:lnTo>
                  <a:pt x="1341309" y="330199"/>
                </a:lnTo>
                <a:lnTo>
                  <a:pt x="1372790" y="304799"/>
                </a:lnTo>
                <a:lnTo>
                  <a:pt x="1404627" y="266699"/>
                </a:lnTo>
                <a:lnTo>
                  <a:pt x="1436816" y="241299"/>
                </a:lnTo>
                <a:lnTo>
                  <a:pt x="1469353" y="203199"/>
                </a:lnTo>
                <a:lnTo>
                  <a:pt x="1535463" y="152399"/>
                </a:lnTo>
                <a:lnTo>
                  <a:pt x="1569028" y="114299"/>
                </a:lnTo>
                <a:lnTo>
                  <a:pt x="1637163" y="63499"/>
                </a:lnTo>
                <a:lnTo>
                  <a:pt x="1671727" y="25399"/>
                </a:lnTo>
                <a:lnTo>
                  <a:pt x="1706617" y="0"/>
                </a:lnTo>
                <a:lnTo>
                  <a:pt x="1714671" y="0"/>
                </a:lnTo>
                <a:lnTo>
                  <a:pt x="1714671" y="25399"/>
                </a:lnTo>
                <a:lnTo>
                  <a:pt x="1709134" y="38099"/>
                </a:lnTo>
                <a:lnTo>
                  <a:pt x="1639946" y="88899"/>
                </a:lnTo>
                <a:lnTo>
                  <a:pt x="1605851" y="126999"/>
                </a:lnTo>
                <a:lnTo>
                  <a:pt x="1538674" y="177799"/>
                </a:lnTo>
                <a:lnTo>
                  <a:pt x="1505599" y="215899"/>
                </a:lnTo>
                <a:lnTo>
                  <a:pt x="1472871" y="241299"/>
                </a:lnTo>
                <a:lnTo>
                  <a:pt x="1440493" y="279399"/>
                </a:lnTo>
                <a:lnTo>
                  <a:pt x="1408468" y="304799"/>
                </a:lnTo>
                <a:lnTo>
                  <a:pt x="1376799" y="342899"/>
                </a:lnTo>
                <a:lnTo>
                  <a:pt x="1345490" y="368299"/>
                </a:lnTo>
                <a:lnTo>
                  <a:pt x="1314545" y="406399"/>
                </a:lnTo>
                <a:lnTo>
                  <a:pt x="1283965" y="431799"/>
                </a:lnTo>
                <a:lnTo>
                  <a:pt x="1253756" y="469899"/>
                </a:lnTo>
                <a:lnTo>
                  <a:pt x="1223919" y="507999"/>
                </a:lnTo>
                <a:lnTo>
                  <a:pt x="1194459" y="533399"/>
                </a:lnTo>
                <a:lnTo>
                  <a:pt x="1165378" y="571499"/>
                </a:lnTo>
                <a:lnTo>
                  <a:pt x="1136681" y="609599"/>
                </a:lnTo>
                <a:lnTo>
                  <a:pt x="1108369" y="647699"/>
                </a:lnTo>
                <a:lnTo>
                  <a:pt x="1080446" y="673099"/>
                </a:lnTo>
                <a:lnTo>
                  <a:pt x="1052917" y="711199"/>
                </a:lnTo>
                <a:lnTo>
                  <a:pt x="1025783" y="749299"/>
                </a:lnTo>
                <a:lnTo>
                  <a:pt x="999049" y="787399"/>
                </a:lnTo>
                <a:lnTo>
                  <a:pt x="972717" y="825499"/>
                </a:lnTo>
                <a:lnTo>
                  <a:pt x="946791" y="863599"/>
                </a:lnTo>
                <a:lnTo>
                  <a:pt x="921274" y="901699"/>
                </a:lnTo>
                <a:lnTo>
                  <a:pt x="896170" y="939799"/>
                </a:lnTo>
                <a:lnTo>
                  <a:pt x="871481" y="977899"/>
                </a:lnTo>
                <a:lnTo>
                  <a:pt x="847212" y="1015999"/>
                </a:lnTo>
                <a:lnTo>
                  <a:pt x="823364" y="1054099"/>
                </a:lnTo>
                <a:lnTo>
                  <a:pt x="799943" y="1092199"/>
                </a:lnTo>
                <a:lnTo>
                  <a:pt x="776950" y="1130299"/>
                </a:lnTo>
                <a:lnTo>
                  <a:pt x="754389" y="1168399"/>
                </a:lnTo>
                <a:lnTo>
                  <a:pt x="732264" y="1206499"/>
                </a:lnTo>
                <a:lnTo>
                  <a:pt x="710577" y="1244599"/>
                </a:lnTo>
                <a:lnTo>
                  <a:pt x="689333" y="1282699"/>
                </a:lnTo>
                <a:lnTo>
                  <a:pt x="668534" y="1320799"/>
                </a:lnTo>
                <a:lnTo>
                  <a:pt x="648183" y="1371599"/>
                </a:lnTo>
                <a:lnTo>
                  <a:pt x="628285" y="1409699"/>
                </a:lnTo>
                <a:lnTo>
                  <a:pt x="608841" y="1447799"/>
                </a:lnTo>
                <a:lnTo>
                  <a:pt x="589857" y="1485899"/>
                </a:lnTo>
                <a:lnTo>
                  <a:pt x="571333" y="1536699"/>
                </a:lnTo>
                <a:lnTo>
                  <a:pt x="553275" y="1574799"/>
                </a:lnTo>
                <a:lnTo>
                  <a:pt x="535686" y="1612899"/>
                </a:lnTo>
                <a:lnTo>
                  <a:pt x="518567" y="1663699"/>
                </a:lnTo>
                <a:lnTo>
                  <a:pt x="501924" y="1701799"/>
                </a:lnTo>
                <a:lnTo>
                  <a:pt x="485759" y="1739899"/>
                </a:lnTo>
                <a:lnTo>
                  <a:pt x="470076" y="1790699"/>
                </a:lnTo>
                <a:lnTo>
                  <a:pt x="454877" y="1828799"/>
                </a:lnTo>
                <a:lnTo>
                  <a:pt x="440166" y="1879599"/>
                </a:lnTo>
                <a:lnTo>
                  <a:pt x="425947" y="1917699"/>
                </a:lnTo>
                <a:lnTo>
                  <a:pt x="412222" y="1955799"/>
                </a:lnTo>
                <a:lnTo>
                  <a:pt x="398996" y="2006599"/>
                </a:lnTo>
                <a:lnTo>
                  <a:pt x="386270" y="2044699"/>
                </a:lnTo>
                <a:lnTo>
                  <a:pt x="374049" y="2095499"/>
                </a:lnTo>
                <a:lnTo>
                  <a:pt x="362336" y="2133599"/>
                </a:lnTo>
                <a:lnTo>
                  <a:pt x="351134" y="2184399"/>
                </a:lnTo>
                <a:lnTo>
                  <a:pt x="340447" y="2235199"/>
                </a:lnTo>
                <a:lnTo>
                  <a:pt x="330277" y="2273299"/>
                </a:lnTo>
                <a:lnTo>
                  <a:pt x="320628" y="2324099"/>
                </a:lnTo>
                <a:lnTo>
                  <a:pt x="311503" y="2362199"/>
                </a:lnTo>
                <a:lnTo>
                  <a:pt x="302906" y="2412999"/>
                </a:lnTo>
                <a:lnTo>
                  <a:pt x="294839" y="2463799"/>
                </a:lnTo>
                <a:lnTo>
                  <a:pt x="287307" y="2501899"/>
                </a:lnTo>
                <a:lnTo>
                  <a:pt x="280312" y="2552699"/>
                </a:lnTo>
                <a:lnTo>
                  <a:pt x="273858" y="2603499"/>
                </a:lnTo>
                <a:lnTo>
                  <a:pt x="267948" y="2641599"/>
                </a:lnTo>
                <a:lnTo>
                  <a:pt x="262585" y="2692399"/>
                </a:lnTo>
                <a:lnTo>
                  <a:pt x="257772" y="2743199"/>
                </a:lnTo>
                <a:lnTo>
                  <a:pt x="253514" y="2781299"/>
                </a:lnTo>
                <a:lnTo>
                  <a:pt x="249812" y="2832099"/>
                </a:lnTo>
                <a:lnTo>
                  <a:pt x="246671" y="2882899"/>
                </a:lnTo>
                <a:lnTo>
                  <a:pt x="244094" y="2933699"/>
                </a:lnTo>
                <a:lnTo>
                  <a:pt x="242084" y="2984499"/>
                </a:lnTo>
                <a:lnTo>
                  <a:pt x="240644" y="3022599"/>
                </a:lnTo>
                <a:lnTo>
                  <a:pt x="239777" y="3073399"/>
                </a:lnTo>
                <a:lnTo>
                  <a:pt x="239488" y="3124199"/>
                </a:lnTo>
                <a:lnTo>
                  <a:pt x="239488" y="3619499"/>
                </a:lnTo>
                <a:lnTo>
                  <a:pt x="275964" y="3746499"/>
                </a:lnTo>
                <a:lnTo>
                  <a:pt x="450975" y="3797299"/>
                </a:lnTo>
                <a:lnTo>
                  <a:pt x="275964" y="3848099"/>
                </a:lnTo>
                <a:lnTo>
                  <a:pt x="239488" y="3975099"/>
                </a:lnTo>
                <a:lnTo>
                  <a:pt x="239488" y="8470899"/>
                </a:lnTo>
                <a:lnTo>
                  <a:pt x="1714671" y="8470899"/>
                </a:lnTo>
                <a:lnTo>
                  <a:pt x="1714671" y="8496299"/>
                </a:lnTo>
                <a:close/>
              </a:path>
              <a:path w="1715134" h="8496300">
                <a:moveTo>
                  <a:pt x="947145" y="2908299"/>
                </a:moveTo>
                <a:lnTo>
                  <a:pt x="924916" y="2908299"/>
                </a:lnTo>
                <a:lnTo>
                  <a:pt x="919143" y="2895599"/>
                </a:lnTo>
                <a:lnTo>
                  <a:pt x="919635" y="2895599"/>
                </a:lnTo>
                <a:lnTo>
                  <a:pt x="923323" y="2844799"/>
                </a:lnTo>
                <a:lnTo>
                  <a:pt x="927705" y="2793999"/>
                </a:lnTo>
                <a:lnTo>
                  <a:pt x="932776" y="2743199"/>
                </a:lnTo>
                <a:lnTo>
                  <a:pt x="938530" y="2705099"/>
                </a:lnTo>
                <a:lnTo>
                  <a:pt x="944962" y="2654299"/>
                </a:lnTo>
                <a:lnTo>
                  <a:pt x="952067" y="2603499"/>
                </a:lnTo>
                <a:lnTo>
                  <a:pt x="959840" y="2565399"/>
                </a:lnTo>
                <a:lnTo>
                  <a:pt x="968275" y="2514599"/>
                </a:lnTo>
                <a:lnTo>
                  <a:pt x="977368" y="2463799"/>
                </a:lnTo>
                <a:lnTo>
                  <a:pt x="987114" y="2412999"/>
                </a:lnTo>
                <a:lnTo>
                  <a:pt x="997507" y="2374899"/>
                </a:lnTo>
                <a:lnTo>
                  <a:pt x="1008541" y="2324099"/>
                </a:lnTo>
                <a:lnTo>
                  <a:pt x="1020213" y="2285999"/>
                </a:lnTo>
                <a:lnTo>
                  <a:pt x="1032517" y="2235199"/>
                </a:lnTo>
                <a:lnTo>
                  <a:pt x="1045447" y="2197099"/>
                </a:lnTo>
                <a:lnTo>
                  <a:pt x="1058999" y="2146299"/>
                </a:lnTo>
                <a:lnTo>
                  <a:pt x="1073167" y="2095499"/>
                </a:lnTo>
                <a:lnTo>
                  <a:pt x="1087947" y="2057399"/>
                </a:lnTo>
                <a:lnTo>
                  <a:pt x="1103332" y="2019299"/>
                </a:lnTo>
                <a:lnTo>
                  <a:pt x="1119318" y="1968499"/>
                </a:lnTo>
                <a:lnTo>
                  <a:pt x="1135901" y="1930399"/>
                </a:lnTo>
                <a:lnTo>
                  <a:pt x="1153074" y="1879599"/>
                </a:lnTo>
                <a:lnTo>
                  <a:pt x="1170832" y="1841499"/>
                </a:lnTo>
                <a:lnTo>
                  <a:pt x="1189171" y="1803399"/>
                </a:lnTo>
                <a:lnTo>
                  <a:pt x="1208085" y="1752599"/>
                </a:lnTo>
                <a:lnTo>
                  <a:pt x="1227568" y="1714499"/>
                </a:lnTo>
                <a:lnTo>
                  <a:pt x="1247617" y="1676399"/>
                </a:lnTo>
                <a:lnTo>
                  <a:pt x="1268226" y="1625599"/>
                </a:lnTo>
                <a:lnTo>
                  <a:pt x="1289389" y="1587499"/>
                </a:lnTo>
                <a:lnTo>
                  <a:pt x="1311102" y="1549399"/>
                </a:lnTo>
                <a:lnTo>
                  <a:pt x="1333359" y="1511299"/>
                </a:lnTo>
                <a:lnTo>
                  <a:pt x="1356155" y="1473199"/>
                </a:lnTo>
                <a:lnTo>
                  <a:pt x="1379485" y="1435099"/>
                </a:lnTo>
                <a:lnTo>
                  <a:pt x="1403345" y="1384299"/>
                </a:lnTo>
                <a:lnTo>
                  <a:pt x="1427727" y="1346199"/>
                </a:lnTo>
                <a:lnTo>
                  <a:pt x="1452629" y="1308099"/>
                </a:lnTo>
                <a:lnTo>
                  <a:pt x="1478044" y="1269999"/>
                </a:lnTo>
                <a:lnTo>
                  <a:pt x="1503967" y="1231899"/>
                </a:lnTo>
                <a:lnTo>
                  <a:pt x="1530393" y="1193799"/>
                </a:lnTo>
                <a:lnTo>
                  <a:pt x="1557318" y="1168399"/>
                </a:lnTo>
                <a:lnTo>
                  <a:pt x="1584735" y="1130299"/>
                </a:lnTo>
                <a:lnTo>
                  <a:pt x="1612640" y="1092199"/>
                </a:lnTo>
                <a:lnTo>
                  <a:pt x="1641027" y="1054099"/>
                </a:lnTo>
                <a:lnTo>
                  <a:pt x="1669892" y="1015999"/>
                </a:lnTo>
                <a:lnTo>
                  <a:pt x="1699229" y="977899"/>
                </a:lnTo>
                <a:lnTo>
                  <a:pt x="1714671" y="965199"/>
                </a:lnTo>
                <a:lnTo>
                  <a:pt x="1714671" y="1003299"/>
                </a:lnTo>
                <a:lnTo>
                  <a:pt x="1703583" y="1015999"/>
                </a:lnTo>
                <a:lnTo>
                  <a:pt x="1674498" y="1054099"/>
                </a:lnTo>
                <a:lnTo>
                  <a:pt x="1645892" y="1092199"/>
                </a:lnTo>
                <a:lnTo>
                  <a:pt x="1617773" y="1130299"/>
                </a:lnTo>
                <a:lnTo>
                  <a:pt x="1590144" y="1168399"/>
                </a:lnTo>
                <a:lnTo>
                  <a:pt x="1563011" y="1206499"/>
                </a:lnTo>
                <a:lnTo>
                  <a:pt x="1536379" y="1244599"/>
                </a:lnTo>
                <a:lnTo>
                  <a:pt x="1510254" y="1282699"/>
                </a:lnTo>
                <a:lnTo>
                  <a:pt x="1484640" y="1320799"/>
                </a:lnTo>
                <a:lnTo>
                  <a:pt x="1459544" y="1358899"/>
                </a:lnTo>
                <a:lnTo>
                  <a:pt x="1434969" y="1396999"/>
                </a:lnTo>
                <a:lnTo>
                  <a:pt x="1410922" y="1435099"/>
                </a:lnTo>
                <a:lnTo>
                  <a:pt x="1387408" y="1473199"/>
                </a:lnTo>
                <a:lnTo>
                  <a:pt x="1364432" y="1511299"/>
                </a:lnTo>
                <a:lnTo>
                  <a:pt x="1341999" y="1549399"/>
                </a:lnTo>
                <a:lnTo>
                  <a:pt x="1320114" y="1587499"/>
                </a:lnTo>
                <a:lnTo>
                  <a:pt x="1298784" y="1638299"/>
                </a:lnTo>
                <a:lnTo>
                  <a:pt x="1278012" y="1676399"/>
                </a:lnTo>
                <a:lnTo>
                  <a:pt x="1257804" y="1714499"/>
                </a:lnTo>
                <a:lnTo>
                  <a:pt x="1238166" y="1752599"/>
                </a:lnTo>
                <a:lnTo>
                  <a:pt x="1219102" y="1803399"/>
                </a:lnTo>
                <a:lnTo>
                  <a:pt x="1200619" y="1841499"/>
                </a:lnTo>
                <a:lnTo>
                  <a:pt x="1182720" y="1879599"/>
                </a:lnTo>
                <a:lnTo>
                  <a:pt x="1165412" y="1930399"/>
                </a:lnTo>
                <a:lnTo>
                  <a:pt x="1148700" y="1968499"/>
                </a:lnTo>
                <a:lnTo>
                  <a:pt x="1132589" y="2019299"/>
                </a:lnTo>
                <a:lnTo>
                  <a:pt x="1117084" y="2057399"/>
                </a:lnTo>
                <a:lnTo>
                  <a:pt x="1102190" y="2108199"/>
                </a:lnTo>
                <a:lnTo>
                  <a:pt x="1087913" y="2146299"/>
                </a:lnTo>
                <a:lnTo>
                  <a:pt x="1074258" y="2197099"/>
                </a:lnTo>
                <a:lnTo>
                  <a:pt x="1061230" y="2235199"/>
                </a:lnTo>
                <a:lnTo>
                  <a:pt x="1048835" y="2285999"/>
                </a:lnTo>
                <a:lnTo>
                  <a:pt x="1037077" y="2324099"/>
                </a:lnTo>
                <a:lnTo>
                  <a:pt x="1025963" y="2374899"/>
                </a:lnTo>
                <a:lnTo>
                  <a:pt x="1015496" y="2425699"/>
                </a:lnTo>
                <a:lnTo>
                  <a:pt x="1005683" y="2463799"/>
                </a:lnTo>
                <a:lnTo>
                  <a:pt x="996529" y="2514599"/>
                </a:lnTo>
                <a:lnTo>
                  <a:pt x="988038" y="2565399"/>
                </a:lnTo>
                <a:lnTo>
                  <a:pt x="980217" y="2603499"/>
                </a:lnTo>
                <a:lnTo>
                  <a:pt x="973070" y="2654299"/>
                </a:lnTo>
                <a:lnTo>
                  <a:pt x="966603" y="2705099"/>
                </a:lnTo>
                <a:lnTo>
                  <a:pt x="960821" y="2755899"/>
                </a:lnTo>
                <a:lnTo>
                  <a:pt x="955729" y="2793999"/>
                </a:lnTo>
                <a:lnTo>
                  <a:pt x="951332" y="2844799"/>
                </a:lnTo>
                <a:lnTo>
                  <a:pt x="947636" y="2895599"/>
                </a:lnTo>
                <a:lnTo>
                  <a:pt x="947145" y="2908299"/>
                </a:lnTo>
                <a:close/>
              </a:path>
              <a:path w="1715134" h="8496300">
                <a:moveTo>
                  <a:pt x="1714671" y="7797799"/>
                </a:moveTo>
                <a:lnTo>
                  <a:pt x="918039" y="7797799"/>
                </a:lnTo>
                <a:lnTo>
                  <a:pt x="911775" y="7785099"/>
                </a:lnTo>
                <a:lnTo>
                  <a:pt x="911775" y="4737099"/>
                </a:lnTo>
                <a:lnTo>
                  <a:pt x="939777" y="4737099"/>
                </a:lnTo>
                <a:lnTo>
                  <a:pt x="939777" y="7759699"/>
                </a:lnTo>
                <a:lnTo>
                  <a:pt x="1714671" y="7759699"/>
                </a:lnTo>
                <a:lnTo>
                  <a:pt x="1714671" y="77977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705099" cy="367013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0" y="0"/>
            <a:ext cx="10669905" cy="3332479"/>
            <a:chOff x="0" y="0"/>
            <a:chExt cx="10669905" cy="3332479"/>
          </a:xfrm>
        </p:grpSpPr>
        <p:sp>
          <p:nvSpPr>
            <p:cNvPr id="15" name="object 15"/>
            <p:cNvSpPr/>
            <p:nvPr/>
          </p:nvSpPr>
          <p:spPr>
            <a:xfrm>
              <a:off x="4512110" y="1976906"/>
              <a:ext cx="6158230" cy="88265"/>
            </a:xfrm>
            <a:custGeom>
              <a:avLst/>
              <a:gdLst/>
              <a:ahLst/>
              <a:cxnLst/>
              <a:rect l="l" t="t" r="r" b="b"/>
              <a:pathLst>
                <a:path w="6158230" h="88264">
                  <a:moveTo>
                    <a:pt x="0" y="87801"/>
                  </a:moveTo>
                  <a:lnTo>
                    <a:pt x="6157755" y="87801"/>
                  </a:lnTo>
                  <a:lnTo>
                    <a:pt x="6157755" y="0"/>
                  </a:lnTo>
                  <a:lnTo>
                    <a:pt x="0" y="0"/>
                  </a:lnTo>
                  <a:lnTo>
                    <a:pt x="0" y="87801"/>
                  </a:lnTo>
                  <a:close/>
                </a:path>
              </a:pathLst>
            </a:custGeom>
            <a:solidFill>
              <a:srgbClr val="7C89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5983" y="1976906"/>
              <a:ext cx="2460625" cy="88265"/>
            </a:xfrm>
            <a:custGeom>
              <a:avLst/>
              <a:gdLst/>
              <a:ahLst/>
              <a:cxnLst/>
              <a:rect l="l" t="t" r="r" b="b"/>
              <a:pathLst>
                <a:path w="2460625" h="88264">
                  <a:moveTo>
                    <a:pt x="2460498" y="0"/>
                  </a:moveTo>
                  <a:lnTo>
                    <a:pt x="2460498" y="87801"/>
                  </a:lnTo>
                  <a:lnTo>
                    <a:pt x="0" y="87801"/>
                  </a:lnTo>
                  <a:lnTo>
                    <a:pt x="0" y="0"/>
                  </a:lnTo>
                  <a:lnTo>
                    <a:pt x="2460498" y="0"/>
                  </a:lnTo>
                  <a:close/>
                </a:path>
              </a:pathLst>
            </a:custGeom>
            <a:solidFill>
              <a:srgbClr val="2533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3402" y="1976906"/>
              <a:ext cx="1068705" cy="88265"/>
            </a:xfrm>
            <a:custGeom>
              <a:avLst/>
              <a:gdLst/>
              <a:ahLst/>
              <a:cxnLst/>
              <a:rect l="l" t="t" r="r" b="b"/>
              <a:pathLst>
                <a:path w="1068704" h="88264">
                  <a:moveTo>
                    <a:pt x="1068708" y="0"/>
                  </a:moveTo>
                  <a:lnTo>
                    <a:pt x="1068708" y="87801"/>
                  </a:lnTo>
                  <a:lnTo>
                    <a:pt x="0" y="87801"/>
                  </a:lnTo>
                  <a:lnTo>
                    <a:pt x="0" y="0"/>
                  </a:lnTo>
                  <a:lnTo>
                    <a:pt x="1068708" y="0"/>
                  </a:lnTo>
                  <a:close/>
                </a:path>
              </a:pathLst>
            </a:custGeom>
            <a:solidFill>
              <a:srgbClr val="B19D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4399379" cy="3332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13104" y="8986551"/>
            <a:ext cx="158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331B0D"/>
                </a:solidFill>
                <a:latin typeface="Verdana"/>
                <a:cs typeface="Verdana"/>
              </a:rPr>
              <a:t>6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344750"/>
            <a:ext cx="3942715" cy="3942715"/>
            <a:chOff x="0" y="6344750"/>
            <a:chExt cx="3942715" cy="3942715"/>
          </a:xfrm>
        </p:grpSpPr>
        <p:sp>
          <p:nvSpPr>
            <p:cNvPr id="4" name="object 4"/>
            <p:cNvSpPr/>
            <p:nvPr/>
          </p:nvSpPr>
          <p:spPr>
            <a:xfrm>
              <a:off x="0" y="6344750"/>
              <a:ext cx="3942715" cy="3942715"/>
            </a:xfrm>
            <a:custGeom>
              <a:avLst/>
              <a:gdLst/>
              <a:ahLst/>
              <a:cxnLst/>
              <a:rect l="l" t="t" r="r" b="b"/>
              <a:pathLst>
                <a:path w="3942715" h="3942715">
                  <a:moveTo>
                    <a:pt x="0" y="3942249"/>
                  </a:moveTo>
                  <a:lnTo>
                    <a:pt x="3942249" y="3942249"/>
                  </a:lnTo>
                  <a:lnTo>
                    <a:pt x="0" y="0"/>
                  </a:lnTo>
                  <a:lnTo>
                    <a:pt x="0" y="394224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374" y="6674488"/>
              <a:ext cx="113491" cy="1134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374" y="7334804"/>
              <a:ext cx="113491" cy="1134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374" y="7995121"/>
              <a:ext cx="113491" cy="1134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374" y="8655437"/>
              <a:ext cx="113491" cy="11349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374" y="5353856"/>
            <a:ext cx="113491" cy="1134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83592" y="4941067"/>
            <a:ext cx="5190490" cy="398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750" spc="95" dirty="0">
                <a:latin typeface="Times New Roman"/>
                <a:cs typeface="Times New Roman"/>
              </a:rPr>
              <a:t>Requirement</a:t>
            </a:r>
            <a:r>
              <a:rPr sz="3750" spc="40" dirty="0">
                <a:latin typeface="Times New Roman"/>
                <a:cs typeface="Times New Roman"/>
              </a:rPr>
              <a:t> </a:t>
            </a:r>
            <a:r>
              <a:rPr sz="3750" spc="-10" dirty="0">
                <a:latin typeface="Times New Roman"/>
                <a:cs typeface="Times New Roman"/>
              </a:rPr>
              <a:t>Analysis </a:t>
            </a:r>
            <a:r>
              <a:rPr sz="3750" dirty="0">
                <a:latin typeface="Times New Roman"/>
                <a:cs typeface="Times New Roman"/>
              </a:rPr>
              <a:t>System</a:t>
            </a:r>
            <a:r>
              <a:rPr sz="3750" spc="245" dirty="0">
                <a:latin typeface="Times New Roman"/>
                <a:cs typeface="Times New Roman"/>
              </a:rPr>
              <a:t> </a:t>
            </a:r>
            <a:r>
              <a:rPr sz="3750" spc="60" dirty="0">
                <a:latin typeface="Times New Roman"/>
                <a:cs typeface="Times New Roman"/>
              </a:rPr>
              <a:t>Design </a:t>
            </a:r>
            <a:r>
              <a:rPr sz="3750" spc="110" dirty="0">
                <a:latin typeface="Times New Roman"/>
                <a:cs typeface="Times New Roman"/>
              </a:rPr>
              <a:t>Implementation</a:t>
            </a:r>
            <a:r>
              <a:rPr sz="3750" spc="55" dirty="0">
                <a:latin typeface="Times New Roman"/>
                <a:cs typeface="Times New Roman"/>
              </a:rPr>
              <a:t> </a:t>
            </a:r>
            <a:r>
              <a:rPr sz="3750" spc="70" dirty="0">
                <a:latin typeface="Times New Roman"/>
                <a:cs typeface="Times New Roman"/>
              </a:rPr>
              <a:t>(Coding) </a:t>
            </a:r>
            <a:r>
              <a:rPr sz="3750" spc="-10" dirty="0">
                <a:latin typeface="Times New Roman"/>
                <a:cs typeface="Times New Roman"/>
              </a:rPr>
              <a:t>Testing</a:t>
            </a:r>
            <a:endParaRPr sz="3750">
              <a:latin typeface="Times New Roman"/>
              <a:cs typeface="Times New Roman"/>
            </a:endParaRPr>
          </a:p>
          <a:p>
            <a:pPr marL="12700" marR="2522220">
              <a:lnSpc>
                <a:spcPct val="115500"/>
              </a:lnSpc>
              <a:spcBef>
                <a:spcPts val="5"/>
              </a:spcBef>
            </a:pPr>
            <a:r>
              <a:rPr sz="3750" spc="90" dirty="0">
                <a:latin typeface="Times New Roman"/>
                <a:cs typeface="Times New Roman"/>
              </a:rPr>
              <a:t>Deployment </a:t>
            </a:r>
            <a:r>
              <a:rPr sz="3750" spc="114" dirty="0">
                <a:latin typeface="Times New Roman"/>
                <a:cs typeface="Times New Roman"/>
              </a:rPr>
              <a:t>Maintenance</a:t>
            </a:r>
            <a:endParaRPr sz="375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374" y="6014172"/>
            <a:ext cx="113491" cy="11349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853191" y="2500971"/>
            <a:ext cx="0" cy="7033895"/>
          </a:xfrm>
          <a:custGeom>
            <a:avLst/>
            <a:gdLst/>
            <a:ahLst/>
            <a:cxnLst/>
            <a:rect l="l" t="t" r="r" b="b"/>
            <a:pathLst>
              <a:path h="7033895">
                <a:moveTo>
                  <a:pt x="0" y="0"/>
                </a:moveTo>
                <a:lnTo>
                  <a:pt x="0" y="7033803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1409" y="4651513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1409" y="5985013"/>
            <a:ext cx="114300" cy="1142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965650" y="5651702"/>
            <a:ext cx="90976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95" dirty="0">
                <a:latin typeface="Times New Roman"/>
                <a:cs typeface="Times New Roman"/>
              </a:rPr>
              <a:t>Ensures</a:t>
            </a:r>
            <a:r>
              <a:rPr sz="3800" spc="15" dirty="0">
                <a:latin typeface="Times New Roman"/>
                <a:cs typeface="Times New Roman"/>
              </a:rPr>
              <a:t> </a:t>
            </a:r>
            <a:r>
              <a:rPr sz="3800" spc="100" dirty="0">
                <a:latin typeface="Times New Roman"/>
                <a:cs typeface="Times New Roman"/>
              </a:rPr>
              <a:t>quality</a:t>
            </a:r>
            <a:r>
              <a:rPr sz="3800" spc="10" dirty="0">
                <a:latin typeface="Times New Roman"/>
                <a:cs typeface="Times New Roman"/>
              </a:rPr>
              <a:t> </a:t>
            </a:r>
            <a:r>
              <a:rPr sz="3800" spc="190" dirty="0">
                <a:latin typeface="Times New Roman"/>
                <a:cs typeface="Times New Roman"/>
              </a:rPr>
              <a:t>and</a:t>
            </a:r>
            <a:r>
              <a:rPr sz="3800" spc="15" dirty="0">
                <a:latin typeface="Times New Roman"/>
                <a:cs typeface="Times New Roman"/>
              </a:rPr>
              <a:t> </a:t>
            </a:r>
            <a:r>
              <a:rPr sz="3800" spc="60" dirty="0">
                <a:latin typeface="Times New Roman"/>
                <a:cs typeface="Times New Roman"/>
              </a:rPr>
              <a:t>systematic</a:t>
            </a:r>
            <a:r>
              <a:rPr sz="3800" spc="15" dirty="0">
                <a:latin typeface="Times New Roman"/>
                <a:cs typeface="Times New Roman"/>
              </a:rPr>
              <a:t> </a:t>
            </a:r>
            <a:r>
              <a:rPr sz="3800" spc="75" dirty="0">
                <a:latin typeface="Times New Roman"/>
                <a:cs typeface="Times New Roman"/>
              </a:rPr>
              <a:t>development</a:t>
            </a:r>
            <a:endParaRPr sz="38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1409" y="7318513"/>
            <a:ext cx="114300" cy="1142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965650" y="6985202"/>
            <a:ext cx="59613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135" dirty="0">
                <a:latin typeface="Times New Roman"/>
                <a:cs typeface="Times New Roman"/>
              </a:rPr>
              <a:t>Each</a:t>
            </a:r>
            <a:r>
              <a:rPr sz="3800" dirty="0">
                <a:latin typeface="Times New Roman"/>
                <a:cs typeface="Times New Roman"/>
              </a:rPr>
              <a:t> </a:t>
            </a:r>
            <a:r>
              <a:rPr sz="3800" spc="100" dirty="0">
                <a:latin typeface="Times New Roman"/>
                <a:cs typeface="Times New Roman"/>
              </a:rPr>
              <a:t>phase</a:t>
            </a:r>
            <a:r>
              <a:rPr sz="3800" spc="5" dirty="0">
                <a:latin typeface="Times New Roman"/>
                <a:cs typeface="Times New Roman"/>
              </a:rPr>
              <a:t> </a:t>
            </a:r>
            <a:r>
              <a:rPr sz="3800" spc="120" dirty="0">
                <a:latin typeface="Times New Roman"/>
                <a:cs typeface="Times New Roman"/>
              </a:rPr>
              <a:t>has</a:t>
            </a:r>
            <a:r>
              <a:rPr sz="3800" dirty="0">
                <a:latin typeface="Times New Roman"/>
                <a:cs typeface="Times New Roman"/>
              </a:rPr>
              <a:t> specific</a:t>
            </a:r>
            <a:r>
              <a:rPr sz="3800" spc="5" dirty="0">
                <a:latin typeface="Times New Roman"/>
                <a:cs typeface="Times New Roman"/>
              </a:rPr>
              <a:t> </a:t>
            </a:r>
            <a:r>
              <a:rPr sz="3800" spc="100" dirty="0">
                <a:latin typeface="Times New Roman"/>
                <a:cs typeface="Times New Roman"/>
              </a:rPr>
              <a:t>tasks</a:t>
            </a:r>
            <a:endParaRPr sz="38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1409" y="8652013"/>
            <a:ext cx="114300" cy="1142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965650" y="8318702"/>
            <a:ext cx="748410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90" dirty="0">
                <a:latin typeface="Times New Roman"/>
                <a:cs typeface="Times New Roman"/>
              </a:rPr>
              <a:t>Helps</a:t>
            </a:r>
            <a:r>
              <a:rPr sz="3800" dirty="0">
                <a:latin typeface="Times New Roman"/>
                <a:cs typeface="Times New Roman"/>
              </a:rPr>
              <a:t> </a:t>
            </a:r>
            <a:r>
              <a:rPr sz="3800" spc="80" dirty="0">
                <a:latin typeface="Times New Roman"/>
                <a:cs typeface="Times New Roman"/>
              </a:rPr>
              <a:t>in</a:t>
            </a:r>
            <a:r>
              <a:rPr sz="3800" dirty="0">
                <a:latin typeface="Times New Roman"/>
                <a:cs typeface="Times New Roman"/>
              </a:rPr>
              <a:t> </a:t>
            </a:r>
            <a:r>
              <a:rPr sz="3800" spc="114" dirty="0">
                <a:latin typeface="Times New Roman"/>
                <a:cs typeface="Times New Roman"/>
              </a:rPr>
              <a:t>better</a:t>
            </a:r>
            <a:r>
              <a:rPr sz="3800" spc="5" dirty="0">
                <a:latin typeface="Times New Roman"/>
                <a:cs typeface="Times New Roman"/>
              </a:rPr>
              <a:t> </a:t>
            </a:r>
            <a:r>
              <a:rPr sz="3800" spc="110" dirty="0">
                <a:latin typeface="Times New Roman"/>
                <a:cs typeface="Times New Roman"/>
              </a:rPr>
              <a:t>planning</a:t>
            </a:r>
            <a:r>
              <a:rPr sz="3800" dirty="0">
                <a:latin typeface="Times New Roman"/>
                <a:cs typeface="Times New Roman"/>
              </a:rPr>
              <a:t> </a:t>
            </a:r>
            <a:r>
              <a:rPr sz="3800" spc="190" dirty="0">
                <a:latin typeface="Times New Roman"/>
                <a:cs typeface="Times New Roman"/>
              </a:rPr>
              <a:t>and</a:t>
            </a:r>
            <a:r>
              <a:rPr sz="3800" spc="5" dirty="0">
                <a:latin typeface="Times New Roman"/>
                <a:cs typeface="Times New Roman"/>
              </a:rPr>
              <a:t> </a:t>
            </a:r>
            <a:r>
              <a:rPr sz="3800" spc="114" dirty="0">
                <a:latin typeface="Times New Roman"/>
                <a:cs typeface="Times New Roman"/>
              </a:rPr>
              <a:t>control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6000" y="529276"/>
            <a:ext cx="55829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55" dirty="0"/>
              <a:t>Concept</a:t>
            </a:r>
            <a:r>
              <a:rPr sz="4500" spc="-114" dirty="0"/>
              <a:t> </a:t>
            </a:r>
            <a:r>
              <a:rPr sz="4500" spc="135" dirty="0"/>
              <a:t>Development</a:t>
            </a:r>
            <a:endParaRPr sz="4500"/>
          </a:p>
        </p:txBody>
      </p:sp>
      <p:sp>
        <p:nvSpPr>
          <p:cNvPr id="21" name="object 21"/>
          <p:cNvSpPr/>
          <p:nvPr/>
        </p:nvSpPr>
        <p:spPr>
          <a:xfrm>
            <a:off x="16585662" y="915"/>
            <a:ext cx="1703705" cy="2437130"/>
          </a:xfrm>
          <a:custGeom>
            <a:avLst/>
            <a:gdLst/>
            <a:ahLst/>
            <a:cxnLst/>
            <a:rect l="l" t="t" r="r" b="b"/>
            <a:pathLst>
              <a:path w="1703705" h="2437130">
                <a:moveTo>
                  <a:pt x="1841" y="14232"/>
                </a:moveTo>
                <a:lnTo>
                  <a:pt x="51299" y="9329"/>
                </a:lnTo>
                <a:lnTo>
                  <a:pt x="53356" y="21888"/>
                </a:lnTo>
                <a:lnTo>
                  <a:pt x="61387" y="59378"/>
                </a:lnTo>
                <a:lnTo>
                  <a:pt x="71312" y="109444"/>
                </a:lnTo>
                <a:lnTo>
                  <a:pt x="81873" y="159446"/>
                </a:lnTo>
                <a:lnTo>
                  <a:pt x="93066" y="209385"/>
                </a:lnTo>
                <a:lnTo>
                  <a:pt x="103634" y="246624"/>
                </a:lnTo>
                <a:lnTo>
                  <a:pt x="116078" y="296440"/>
                </a:lnTo>
                <a:lnTo>
                  <a:pt x="129141" y="346194"/>
                </a:lnTo>
                <a:lnTo>
                  <a:pt x="141566" y="383249"/>
                </a:lnTo>
                <a:lnTo>
                  <a:pt x="155855" y="432882"/>
                </a:lnTo>
                <a:lnTo>
                  <a:pt x="170749" y="482454"/>
                </a:lnTo>
                <a:lnTo>
                  <a:pt x="184991" y="519329"/>
                </a:lnTo>
                <a:lnTo>
                  <a:pt x="201084" y="568783"/>
                </a:lnTo>
                <a:lnTo>
                  <a:pt x="216517" y="605540"/>
                </a:lnTo>
                <a:lnTo>
                  <a:pt x="233790" y="654877"/>
                </a:lnTo>
                <a:lnTo>
                  <a:pt x="250395" y="691517"/>
                </a:lnTo>
                <a:lnTo>
                  <a:pt x="268832" y="740739"/>
                </a:lnTo>
                <a:lnTo>
                  <a:pt x="286592" y="777265"/>
                </a:lnTo>
                <a:lnTo>
                  <a:pt x="306175" y="826373"/>
                </a:lnTo>
                <a:lnTo>
                  <a:pt x="325072" y="862786"/>
                </a:lnTo>
                <a:lnTo>
                  <a:pt x="345784" y="911782"/>
                </a:lnTo>
                <a:lnTo>
                  <a:pt x="365801" y="948085"/>
                </a:lnTo>
                <a:lnTo>
                  <a:pt x="387623" y="996971"/>
                </a:lnTo>
                <a:lnTo>
                  <a:pt x="408742" y="1033164"/>
                </a:lnTo>
                <a:lnTo>
                  <a:pt x="430406" y="1069303"/>
                </a:lnTo>
                <a:lnTo>
                  <a:pt x="453862" y="1118027"/>
                </a:lnTo>
                <a:lnTo>
                  <a:pt x="476601" y="1154060"/>
                </a:lnTo>
                <a:lnTo>
                  <a:pt x="499872" y="1190040"/>
                </a:lnTo>
                <a:lnTo>
                  <a:pt x="523670" y="1225968"/>
                </a:lnTo>
                <a:lnTo>
                  <a:pt x="549243" y="1274482"/>
                </a:lnTo>
                <a:lnTo>
                  <a:pt x="574082" y="1310306"/>
                </a:lnTo>
                <a:lnTo>
                  <a:pt x="599434" y="1346080"/>
                </a:lnTo>
                <a:lnTo>
                  <a:pt x="625296" y="1381803"/>
                </a:lnTo>
                <a:lnTo>
                  <a:pt x="651663" y="1417476"/>
                </a:lnTo>
                <a:lnTo>
                  <a:pt x="678531" y="1453100"/>
                </a:lnTo>
                <a:lnTo>
                  <a:pt x="707157" y="1501323"/>
                </a:lnTo>
                <a:lnTo>
                  <a:pt x="735004" y="1536837"/>
                </a:lnTo>
                <a:lnTo>
                  <a:pt x="763348" y="1572315"/>
                </a:lnTo>
                <a:lnTo>
                  <a:pt x="792175" y="1607744"/>
                </a:lnTo>
                <a:lnTo>
                  <a:pt x="821481" y="1643126"/>
                </a:lnTo>
                <a:lnTo>
                  <a:pt x="851261" y="1678460"/>
                </a:lnTo>
                <a:lnTo>
                  <a:pt x="880259" y="1701111"/>
                </a:lnTo>
                <a:lnTo>
                  <a:pt x="910975" y="1736353"/>
                </a:lnTo>
                <a:lnTo>
                  <a:pt x="942152" y="1771549"/>
                </a:lnTo>
                <a:lnTo>
                  <a:pt x="973786" y="1806700"/>
                </a:lnTo>
                <a:lnTo>
                  <a:pt x="1005873" y="1841806"/>
                </a:lnTo>
                <a:lnTo>
                  <a:pt x="1038408" y="1876868"/>
                </a:lnTo>
                <a:lnTo>
                  <a:pt x="1070134" y="1899247"/>
                </a:lnTo>
                <a:lnTo>
                  <a:pt x="1103552" y="1934221"/>
                </a:lnTo>
                <a:lnTo>
                  <a:pt x="1137405" y="1969153"/>
                </a:lnTo>
                <a:lnTo>
                  <a:pt x="1170436" y="1991403"/>
                </a:lnTo>
                <a:lnTo>
                  <a:pt x="1205146" y="2026249"/>
                </a:lnTo>
                <a:lnTo>
                  <a:pt x="1240278" y="2061053"/>
                </a:lnTo>
                <a:lnTo>
                  <a:pt x="1274575" y="2083178"/>
                </a:lnTo>
                <a:lnTo>
                  <a:pt x="1310538" y="2117900"/>
                </a:lnTo>
                <a:lnTo>
                  <a:pt x="1345656" y="2139943"/>
                </a:lnTo>
                <a:lnTo>
                  <a:pt x="1382432" y="2174585"/>
                </a:lnTo>
                <a:lnTo>
                  <a:pt x="1454673" y="2218473"/>
                </a:lnTo>
                <a:lnTo>
                  <a:pt x="1492635" y="2252996"/>
                </a:lnTo>
                <a:lnTo>
                  <a:pt x="1529732" y="2274844"/>
                </a:lnTo>
                <a:lnTo>
                  <a:pt x="1605068" y="2318425"/>
                </a:lnTo>
                <a:lnTo>
                  <a:pt x="1644551" y="2352798"/>
                </a:lnTo>
                <a:lnTo>
                  <a:pt x="1683151" y="2374496"/>
                </a:lnTo>
                <a:lnTo>
                  <a:pt x="1702363" y="2384935"/>
                </a:lnTo>
                <a:lnTo>
                  <a:pt x="1702337" y="2436406"/>
                </a:lnTo>
                <a:lnTo>
                  <a:pt x="1698119" y="2436824"/>
                </a:lnTo>
                <a:lnTo>
                  <a:pt x="1620448" y="2393474"/>
                </a:lnTo>
                <a:lnTo>
                  <a:pt x="1544237" y="2349979"/>
                </a:lnTo>
                <a:lnTo>
                  <a:pt x="1505437" y="2315539"/>
                </a:lnTo>
                <a:lnTo>
                  <a:pt x="1431479" y="2271821"/>
                </a:lnTo>
                <a:lnTo>
                  <a:pt x="1393825" y="2237267"/>
                </a:lnTo>
                <a:lnTo>
                  <a:pt x="1357813" y="2215312"/>
                </a:lnTo>
                <a:lnTo>
                  <a:pt x="1320944" y="2180680"/>
                </a:lnTo>
                <a:lnTo>
                  <a:pt x="1285726" y="2158646"/>
                </a:lnTo>
                <a:lnTo>
                  <a:pt x="1249659" y="2123935"/>
                </a:lnTo>
                <a:lnTo>
                  <a:pt x="1215252" y="2101821"/>
                </a:lnTo>
                <a:lnTo>
                  <a:pt x="1180003" y="2067028"/>
                </a:lnTo>
                <a:lnTo>
                  <a:pt x="1146424" y="2044832"/>
                </a:lnTo>
                <a:lnTo>
                  <a:pt x="1112012" y="2009956"/>
                </a:lnTo>
                <a:lnTo>
                  <a:pt x="1078024" y="1975039"/>
                </a:lnTo>
                <a:lnTo>
                  <a:pt x="1045718" y="1952716"/>
                </a:lnTo>
                <a:lnTo>
                  <a:pt x="1012592" y="1917713"/>
                </a:lnTo>
                <a:lnTo>
                  <a:pt x="979904" y="1882667"/>
                </a:lnTo>
                <a:lnTo>
                  <a:pt x="947657" y="1847577"/>
                </a:lnTo>
                <a:lnTo>
                  <a:pt x="917108" y="1825080"/>
                </a:lnTo>
                <a:lnTo>
                  <a:pt x="885757" y="1789901"/>
                </a:lnTo>
                <a:lnTo>
                  <a:pt x="854860" y="1754677"/>
                </a:lnTo>
                <a:lnTo>
                  <a:pt x="824421" y="1719408"/>
                </a:lnTo>
                <a:lnTo>
                  <a:pt x="794445" y="1684092"/>
                </a:lnTo>
                <a:lnTo>
                  <a:pt x="764936" y="1648731"/>
                </a:lnTo>
                <a:lnTo>
                  <a:pt x="735899" y="1613322"/>
                </a:lnTo>
                <a:lnTo>
                  <a:pt x="707337" y="1577867"/>
                </a:lnTo>
                <a:lnTo>
                  <a:pt x="679254" y="1542364"/>
                </a:lnTo>
                <a:lnTo>
                  <a:pt x="651665" y="1506824"/>
                </a:lnTo>
                <a:lnTo>
                  <a:pt x="624546" y="1471213"/>
                </a:lnTo>
                <a:lnTo>
                  <a:pt x="597929" y="1435565"/>
                </a:lnTo>
                <a:lnTo>
                  <a:pt x="571808" y="1399867"/>
                </a:lnTo>
                <a:lnTo>
                  <a:pt x="544936" y="1351482"/>
                </a:lnTo>
                <a:lnTo>
                  <a:pt x="519822" y="1315685"/>
                </a:lnTo>
                <a:lnTo>
                  <a:pt x="495217" y="1279837"/>
                </a:lnTo>
                <a:lnTo>
                  <a:pt x="471127" y="1243938"/>
                </a:lnTo>
                <a:lnTo>
                  <a:pt x="446301" y="1195350"/>
                </a:lnTo>
                <a:lnTo>
                  <a:pt x="423251" y="1159348"/>
                </a:lnTo>
                <a:lnTo>
                  <a:pt x="400727" y="1123294"/>
                </a:lnTo>
                <a:lnTo>
                  <a:pt x="377481" y="1074549"/>
                </a:lnTo>
                <a:lnTo>
                  <a:pt x="356023" y="1038390"/>
                </a:lnTo>
                <a:lnTo>
                  <a:pt x="335105" y="1002177"/>
                </a:lnTo>
                <a:lnTo>
                  <a:pt x="313477" y="953271"/>
                </a:lnTo>
                <a:lnTo>
                  <a:pt x="293650" y="916950"/>
                </a:lnTo>
                <a:lnTo>
                  <a:pt x="273123" y="867936"/>
                </a:lnTo>
                <a:lnTo>
                  <a:pt x="254404" y="831505"/>
                </a:lnTo>
                <a:lnTo>
                  <a:pt x="236246" y="795018"/>
                </a:lnTo>
                <a:lnTo>
                  <a:pt x="217401" y="745837"/>
                </a:lnTo>
                <a:lnTo>
                  <a:pt x="200377" y="709238"/>
                </a:lnTo>
                <a:lnTo>
                  <a:pt x="182674" y="659944"/>
                </a:lnTo>
                <a:lnTo>
                  <a:pt x="165548" y="610592"/>
                </a:lnTo>
                <a:lnTo>
                  <a:pt x="150257" y="573821"/>
                </a:lnTo>
                <a:lnTo>
                  <a:pt x="134300" y="524354"/>
                </a:lnTo>
                <a:lnTo>
                  <a:pt x="120185" y="487466"/>
                </a:lnTo>
                <a:lnTo>
                  <a:pt x="105413" y="437882"/>
                </a:lnTo>
                <a:lnTo>
                  <a:pt x="91240" y="388238"/>
                </a:lnTo>
                <a:lnTo>
                  <a:pt x="78922" y="351172"/>
                </a:lnTo>
                <a:lnTo>
                  <a:pt x="65959" y="301408"/>
                </a:lnTo>
                <a:lnTo>
                  <a:pt x="53608" y="251583"/>
                </a:lnTo>
                <a:lnTo>
                  <a:pt x="43126" y="214335"/>
                </a:lnTo>
                <a:lnTo>
                  <a:pt x="32011" y="164388"/>
                </a:lnTo>
                <a:lnTo>
                  <a:pt x="21520" y="114379"/>
                </a:lnTo>
                <a:lnTo>
                  <a:pt x="11658" y="64308"/>
                </a:lnTo>
                <a:lnTo>
                  <a:pt x="3682" y="26812"/>
                </a:lnTo>
                <a:lnTo>
                  <a:pt x="1841" y="14232"/>
                </a:lnTo>
                <a:close/>
              </a:path>
              <a:path w="1703705" h="2437130">
                <a:moveTo>
                  <a:pt x="1703135" y="1863826"/>
                </a:moveTo>
                <a:lnTo>
                  <a:pt x="1703015" y="2384870"/>
                </a:lnTo>
                <a:lnTo>
                  <a:pt x="1703015" y="2385290"/>
                </a:lnTo>
                <a:lnTo>
                  <a:pt x="1702363" y="2384935"/>
                </a:lnTo>
                <a:lnTo>
                  <a:pt x="1702614" y="1888077"/>
                </a:lnTo>
                <a:lnTo>
                  <a:pt x="1703135" y="1863826"/>
                </a:lnTo>
                <a:close/>
              </a:path>
              <a:path w="1703705" h="2437130">
                <a:moveTo>
                  <a:pt x="461873" y="9859"/>
                </a:moveTo>
                <a:lnTo>
                  <a:pt x="514417" y="9926"/>
                </a:lnTo>
                <a:lnTo>
                  <a:pt x="520128" y="39430"/>
                </a:lnTo>
                <a:lnTo>
                  <a:pt x="529453" y="76793"/>
                </a:lnTo>
                <a:lnTo>
                  <a:pt x="540687" y="126728"/>
                </a:lnTo>
                <a:lnTo>
                  <a:pt x="551322" y="163961"/>
                </a:lnTo>
                <a:lnTo>
                  <a:pt x="563866" y="213766"/>
                </a:lnTo>
                <a:lnTo>
                  <a:pt x="575811" y="250869"/>
                </a:lnTo>
                <a:lnTo>
                  <a:pt x="589665" y="300545"/>
                </a:lnTo>
                <a:lnTo>
                  <a:pt x="602920" y="337517"/>
                </a:lnTo>
                <a:lnTo>
                  <a:pt x="618084" y="387063"/>
                </a:lnTo>
                <a:lnTo>
                  <a:pt x="632649" y="423906"/>
                </a:lnTo>
                <a:lnTo>
                  <a:pt x="649123" y="473322"/>
                </a:lnTo>
                <a:lnTo>
                  <a:pt x="664998" y="510035"/>
                </a:lnTo>
                <a:lnTo>
                  <a:pt x="681529" y="546683"/>
                </a:lnTo>
                <a:lnTo>
                  <a:pt x="699967" y="595905"/>
                </a:lnTo>
                <a:lnTo>
                  <a:pt x="717808" y="632423"/>
                </a:lnTo>
                <a:lnTo>
                  <a:pt x="737556" y="681514"/>
                </a:lnTo>
                <a:lnTo>
                  <a:pt x="756706" y="717903"/>
                </a:lnTo>
                <a:lnTo>
                  <a:pt x="776512" y="754226"/>
                </a:lnTo>
                <a:lnTo>
                  <a:pt x="798225" y="803123"/>
                </a:lnTo>
                <a:lnTo>
                  <a:pt x="819341" y="839317"/>
                </a:lnTo>
                <a:lnTo>
                  <a:pt x="841111" y="875445"/>
                </a:lnTo>
                <a:lnTo>
                  <a:pt x="864700" y="923964"/>
                </a:lnTo>
                <a:lnTo>
                  <a:pt x="864796" y="924158"/>
                </a:lnTo>
                <a:lnTo>
                  <a:pt x="887870" y="960146"/>
                </a:lnTo>
                <a:lnTo>
                  <a:pt x="911654" y="996152"/>
                </a:lnTo>
                <a:lnTo>
                  <a:pt x="935996" y="1031949"/>
                </a:lnTo>
                <a:lnTo>
                  <a:pt x="962294" y="1080391"/>
                </a:lnTo>
                <a:lnTo>
                  <a:pt x="987994" y="1116130"/>
                </a:lnTo>
                <a:lnTo>
                  <a:pt x="1014350" y="1151805"/>
                </a:lnTo>
                <a:lnTo>
                  <a:pt x="1041360" y="1187414"/>
                </a:lnTo>
                <a:lnTo>
                  <a:pt x="1069026" y="1222958"/>
                </a:lnTo>
                <a:lnTo>
                  <a:pt x="1097346" y="1258438"/>
                </a:lnTo>
                <a:lnTo>
                  <a:pt x="1126321" y="1293852"/>
                </a:lnTo>
                <a:lnTo>
                  <a:pt x="1155952" y="1329202"/>
                </a:lnTo>
                <a:lnTo>
                  <a:pt x="1186237" y="1364487"/>
                </a:lnTo>
                <a:lnTo>
                  <a:pt x="1217177" y="1399707"/>
                </a:lnTo>
                <a:lnTo>
                  <a:pt x="1248773" y="1434861"/>
                </a:lnTo>
                <a:lnTo>
                  <a:pt x="1281023" y="1469951"/>
                </a:lnTo>
                <a:lnTo>
                  <a:pt x="1313928" y="1504976"/>
                </a:lnTo>
                <a:lnTo>
                  <a:pt x="1347489" y="1539936"/>
                </a:lnTo>
                <a:lnTo>
                  <a:pt x="1381704" y="1574832"/>
                </a:lnTo>
                <a:lnTo>
                  <a:pt x="1416574" y="1609662"/>
                </a:lnTo>
                <a:lnTo>
                  <a:pt x="1452100" y="1644427"/>
                </a:lnTo>
                <a:lnTo>
                  <a:pt x="1487027" y="1666489"/>
                </a:lnTo>
                <a:lnTo>
                  <a:pt x="1523863" y="1701125"/>
                </a:lnTo>
                <a:lnTo>
                  <a:pt x="1561353" y="1735695"/>
                </a:lnTo>
                <a:lnTo>
                  <a:pt x="1599374" y="1770213"/>
                </a:lnTo>
                <a:lnTo>
                  <a:pt x="1636542" y="1792053"/>
                </a:lnTo>
                <a:lnTo>
                  <a:pt x="1675357" y="1826493"/>
                </a:lnTo>
                <a:lnTo>
                  <a:pt x="1702634" y="1848573"/>
                </a:lnTo>
                <a:lnTo>
                  <a:pt x="1702614" y="1887602"/>
                </a:lnTo>
                <a:lnTo>
                  <a:pt x="1702349" y="1900390"/>
                </a:lnTo>
                <a:lnTo>
                  <a:pt x="1681111" y="1889733"/>
                </a:lnTo>
                <a:lnTo>
                  <a:pt x="1643266" y="1867960"/>
                </a:lnTo>
                <a:lnTo>
                  <a:pt x="1604545" y="1833512"/>
                </a:lnTo>
                <a:lnTo>
                  <a:pt x="1566210" y="1799025"/>
                </a:lnTo>
                <a:lnTo>
                  <a:pt x="1529519" y="1777137"/>
                </a:lnTo>
                <a:lnTo>
                  <a:pt x="1492095" y="1742560"/>
                </a:lnTo>
                <a:lnTo>
                  <a:pt x="1455313" y="1707920"/>
                </a:lnTo>
                <a:lnTo>
                  <a:pt x="1420424" y="1685854"/>
                </a:lnTo>
                <a:lnTo>
                  <a:pt x="1384924" y="1651086"/>
                </a:lnTo>
                <a:lnTo>
                  <a:pt x="1350065" y="1616254"/>
                </a:lnTo>
                <a:lnTo>
                  <a:pt x="1315847" y="1581360"/>
                </a:lnTo>
                <a:lnTo>
                  <a:pt x="1282271" y="1546401"/>
                </a:lnTo>
                <a:lnTo>
                  <a:pt x="1249336" y="1511379"/>
                </a:lnTo>
                <a:lnTo>
                  <a:pt x="1217042" y="1476293"/>
                </a:lnTo>
                <a:lnTo>
                  <a:pt x="1185389" y="1441144"/>
                </a:lnTo>
                <a:lnTo>
                  <a:pt x="1154378" y="1405932"/>
                </a:lnTo>
                <a:lnTo>
                  <a:pt x="1124008" y="1370655"/>
                </a:lnTo>
                <a:lnTo>
                  <a:pt x="1094279" y="1335315"/>
                </a:lnTo>
                <a:lnTo>
                  <a:pt x="1065191" y="1299912"/>
                </a:lnTo>
                <a:lnTo>
                  <a:pt x="1036745" y="1264445"/>
                </a:lnTo>
                <a:lnTo>
                  <a:pt x="1008940" y="1228914"/>
                </a:lnTo>
                <a:lnTo>
                  <a:pt x="981776" y="1193320"/>
                </a:lnTo>
                <a:lnTo>
                  <a:pt x="955253" y="1157663"/>
                </a:lnTo>
                <a:lnTo>
                  <a:pt x="929372" y="1121941"/>
                </a:lnTo>
                <a:lnTo>
                  <a:pt x="902879" y="1073519"/>
                </a:lnTo>
                <a:lnTo>
                  <a:pt x="878280" y="1037670"/>
                </a:lnTo>
                <a:lnTo>
                  <a:pt x="854371" y="1001830"/>
                </a:lnTo>
                <a:lnTo>
                  <a:pt x="831006" y="965783"/>
                </a:lnTo>
                <a:lnTo>
                  <a:pt x="807079" y="917106"/>
                </a:lnTo>
                <a:lnTo>
                  <a:pt x="785045" y="881003"/>
                </a:lnTo>
                <a:lnTo>
                  <a:pt x="763652" y="844837"/>
                </a:lnTo>
                <a:lnTo>
                  <a:pt x="742901" y="808607"/>
                </a:lnTo>
                <a:lnTo>
                  <a:pt x="721538" y="759676"/>
                </a:lnTo>
                <a:lnTo>
                  <a:pt x="702069" y="723319"/>
                </a:lnTo>
                <a:lnTo>
                  <a:pt x="683241" y="686898"/>
                </a:lnTo>
                <a:lnTo>
                  <a:pt x="663802" y="637776"/>
                </a:lnTo>
                <a:lnTo>
                  <a:pt x="646257" y="601229"/>
                </a:lnTo>
                <a:lnTo>
                  <a:pt x="628101" y="551980"/>
                </a:lnTo>
                <a:lnTo>
                  <a:pt x="611838" y="515305"/>
                </a:lnTo>
                <a:lnTo>
                  <a:pt x="596217" y="478567"/>
                </a:lnTo>
                <a:lnTo>
                  <a:pt x="579984" y="429127"/>
                </a:lnTo>
                <a:lnTo>
                  <a:pt x="565645" y="392261"/>
                </a:lnTo>
                <a:lnTo>
                  <a:pt x="550695" y="342694"/>
                </a:lnTo>
                <a:lnTo>
                  <a:pt x="537638" y="305702"/>
                </a:lnTo>
                <a:lnTo>
                  <a:pt x="523970" y="256008"/>
                </a:lnTo>
                <a:lnTo>
                  <a:pt x="512196" y="218888"/>
                </a:lnTo>
                <a:lnTo>
                  <a:pt x="499811" y="169067"/>
                </a:lnTo>
                <a:lnTo>
                  <a:pt x="489320" y="131820"/>
                </a:lnTo>
                <a:lnTo>
                  <a:pt x="478261" y="82070"/>
                </a:lnTo>
                <a:lnTo>
                  <a:pt x="469008" y="44498"/>
                </a:lnTo>
                <a:lnTo>
                  <a:pt x="461873" y="9859"/>
                </a:lnTo>
                <a:close/>
              </a:path>
              <a:path w="1703705" h="2437130">
                <a:moveTo>
                  <a:pt x="1703139" y="1848981"/>
                </a:moveTo>
                <a:lnTo>
                  <a:pt x="1703449" y="1849232"/>
                </a:lnTo>
                <a:lnTo>
                  <a:pt x="1703174" y="1862022"/>
                </a:lnTo>
                <a:lnTo>
                  <a:pt x="1703139" y="1849263"/>
                </a:lnTo>
                <a:lnTo>
                  <a:pt x="1703139" y="1848981"/>
                </a:lnTo>
                <a:close/>
              </a:path>
              <a:path w="1703705" h="2437130">
                <a:moveTo>
                  <a:pt x="1703184" y="1364294"/>
                </a:moveTo>
                <a:lnTo>
                  <a:pt x="1703245" y="1389812"/>
                </a:lnTo>
                <a:lnTo>
                  <a:pt x="1703139" y="1848522"/>
                </a:lnTo>
                <a:lnTo>
                  <a:pt x="1703139" y="1848981"/>
                </a:lnTo>
                <a:lnTo>
                  <a:pt x="1702634" y="1848573"/>
                </a:lnTo>
                <a:lnTo>
                  <a:pt x="1702866" y="1389850"/>
                </a:lnTo>
                <a:lnTo>
                  <a:pt x="1703184" y="1364294"/>
                </a:lnTo>
                <a:close/>
              </a:path>
              <a:path w="1703705" h="2437130">
                <a:moveTo>
                  <a:pt x="865900" y="10379"/>
                </a:moveTo>
                <a:lnTo>
                  <a:pt x="920301" y="10449"/>
                </a:lnTo>
                <a:lnTo>
                  <a:pt x="932475" y="62368"/>
                </a:lnTo>
                <a:lnTo>
                  <a:pt x="943678" y="99544"/>
                </a:lnTo>
                <a:lnTo>
                  <a:pt x="956879" y="149285"/>
                </a:lnTo>
                <a:lnTo>
                  <a:pt x="969571" y="186313"/>
                </a:lnTo>
                <a:lnTo>
                  <a:pt x="984260" y="235906"/>
                </a:lnTo>
                <a:lnTo>
                  <a:pt x="998442" y="272787"/>
                </a:lnTo>
                <a:lnTo>
                  <a:pt x="1014620" y="322232"/>
                </a:lnTo>
                <a:lnTo>
                  <a:pt x="1030290" y="358966"/>
                </a:lnTo>
                <a:lnTo>
                  <a:pt x="1046705" y="395625"/>
                </a:lnTo>
                <a:lnTo>
                  <a:pt x="1065117" y="444849"/>
                </a:lnTo>
                <a:lnTo>
                  <a:pt x="1083020" y="481361"/>
                </a:lnTo>
                <a:lnTo>
                  <a:pt x="1101669" y="517799"/>
                </a:lnTo>
                <a:lnTo>
                  <a:pt x="1122314" y="566802"/>
                </a:lnTo>
                <a:lnTo>
                  <a:pt x="1142451" y="603093"/>
                </a:lnTo>
                <a:lnTo>
                  <a:pt x="1163333" y="639309"/>
                </a:lnTo>
                <a:lnTo>
                  <a:pt x="1186212" y="688091"/>
                </a:lnTo>
                <a:lnTo>
                  <a:pt x="1208582" y="724160"/>
                </a:lnTo>
                <a:lnTo>
                  <a:pt x="1231698" y="760155"/>
                </a:lnTo>
                <a:lnTo>
                  <a:pt x="1255557" y="796077"/>
                </a:lnTo>
                <a:lnTo>
                  <a:pt x="1281414" y="844563"/>
                </a:lnTo>
                <a:lnTo>
                  <a:pt x="1306636" y="880157"/>
                </a:lnTo>
                <a:lnTo>
                  <a:pt x="1332856" y="916037"/>
                </a:lnTo>
                <a:lnTo>
                  <a:pt x="1359749" y="951735"/>
                </a:lnTo>
                <a:lnTo>
                  <a:pt x="1387276" y="987216"/>
                </a:lnTo>
                <a:lnTo>
                  <a:pt x="1415602" y="1022695"/>
                </a:lnTo>
                <a:lnTo>
                  <a:pt x="1444673" y="1058100"/>
                </a:lnTo>
                <a:lnTo>
                  <a:pt x="1474489" y="1093431"/>
                </a:lnTo>
                <a:lnTo>
                  <a:pt x="1505049" y="1128689"/>
                </a:lnTo>
                <a:lnTo>
                  <a:pt x="1536354" y="1163872"/>
                </a:lnTo>
                <a:lnTo>
                  <a:pt x="1568403" y="1198982"/>
                </a:lnTo>
                <a:lnTo>
                  <a:pt x="1601196" y="1234018"/>
                </a:lnTo>
                <a:lnTo>
                  <a:pt x="1634734" y="1268981"/>
                </a:lnTo>
                <a:lnTo>
                  <a:pt x="1702892" y="1338224"/>
                </a:lnTo>
                <a:lnTo>
                  <a:pt x="1702879" y="1364324"/>
                </a:lnTo>
                <a:lnTo>
                  <a:pt x="1702961" y="1389840"/>
                </a:lnTo>
                <a:lnTo>
                  <a:pt x="1702849" y="1402626"/>
                </a:lnTo>
                <a:lnTo>
                  <a:pt x="1668539" y="1367728"/>
                </a:lnTo>
                <a:lnTo>
                  <a:pt x="1634470" y="1345580"/>
                </a:lnTo>
                <a:lnTo>
                  <a:pt x="1599891" y="1310721"/>
                </a:lnTo>
                <a:lnTo>
                  <a:pt x="1566056" y="1275788"/>
                </a:lnTo>
                <a:lnTo>
                  <a:pt x="1532963" y="1240782"/>
                </a:lnTo>
                <a:lnTo>
                  <a:pt x="1500612" y="1205702"/>
                </a:lnTo>
                <a:lnTo>
                  <a:pt x="1469005" y="1170548"/>
                </a:lnTo>
                <a:lnTo>
                  <a:pt x="1438140" y="1135321"/>
                </a:lnTo>
                <a:lnTo>
                  <a:pt x="1408018" y="1100020"/>
                </a:lnTo>
                <a:lnTo>
                  <a:pt x="1378638" y="1064646"/>
                </a:lnTo>
                <a:lnTo>
                  <a:pt x="1350002" y="1029198"/>
                </a:lnTo>
                <a:lnTo>
                  <a:pt x="1322108" y="993676"/>
                </a:lnTo>
                <a:lnTo>
                  <a:pt x="1295012" y="958152"/>
                </a:lnTo>
                <a:lnTo>
                  <a:pt x="1267297" y="909773"/>
                </a:lnTo>
                <a:lnTo>
                  <a:pt x="1241632" y="874031"/>
                </a:lnTo>
                <a:lnTo>
                  <a:pt x="1216710" y="838214"/>
                </a:lnTo>
                <a:lnTo>
                  <a:pt x="1192530" y="802324"/>
                </a:lnTo>
                <a:lnTo>
                  <a:pt x="1167841" y="753723"/>
                </a:lnTo>
                <a:lnTo>
                  <a:pt x="1145147" y="717686"/>
                </a:lnTo>
                <a:lnTo>
                  <a:pt x="1123197" y="681575"/>
                </a:lnTo>
                <a:lnTo>
                  <a:pt x="1100736" y="632752"/>
                </a:lnTo>
                <a:lnTo>
                  <a:pt x="1080271" y="596494"/>
                </a:lnTo>
                <a:lnTo>
                  <a:pt x="1060550" y="560162"/>
                </a:lnTo>
                <a:lnTo>
                  <a:pt x="1040318" y="511119"/>
                </a:lnTo>
                <a:lnTo>
                  <a:pt x="1022082" y="474640"/>
                </a:lnTo>
                <a:lnTo>
                  <a:pt x="1004589" y="438087"/>
                </a:lnTo>
                <a:lnTo>
                  <a:pt x="986586" y="388822"/>
                </a:lnTo>
                <a:lnTo>
                  <a:pt x="970579" y="352122"/>
                </a:lnTo>
                <a:lnTo>
                  <a:pt x="954063" y="302711"/>
                </a:lnTo>
                <a:lnTo>
                  <a:pt x="939542" y="265863"/>
                </a:lnTo>
                <a:lnTo>
                  <a:pt x="924511" y="216304"/>
                </a:lnTo>
                <a:lnTo>
                  <a:pt x="911476" y="179310"/>
                </a:lnTo>
                <a:lnTo>
                  <a:pt x="897932" y="129603"/>
                </a:lnTo>
                <a:lnTo>
                  <a:pt x="886383" y="92461"/>
                </a:lnTo>
                <a:lnTo>
                  <a:pt x="874373" y="42806"/>
                </a:lnTo>
                <a:lnTo>
                  <a:pt x="865900" y="10379"/>
                </a:lnTo>
                <a:close/>
              </a:path>
              <a:path w="1703705" h="2437130">
                <a:moveTo>
                  <a:pt x="1703257" y="1338594"/>
                </a:moveTo>
                <a:lnTo>
                  <a:pt x="1703408" y="1338747"/>
                </a:lnTo>
                <a:lnTo>
                  <a:pt x="1703296" y="1351520"/>
                </a:lnTo>
                <a:lnTo>
                  <a:pt x="1703257" y="1338762"/>
                </a:lnTo>
                <a:lnTo>
                  <a:pt x="1703257" y="1338594"/>
                </a:lnTo>
                <a:close/>
              </a:path>
              <a:path w="1703705" h="2437130">
                <a:moveTo>
                  <a:pt x="1703262" y="841212"/>
                </a:moveTo>
                <a:lnTo>
                  <a:pt x="1703366" y="866548"/>
                </a:lnTo>
                <a:lnTo>
                  <a:pt x="1703257" y="1338188"/>
                </a:lnTo>
                <a:lnTo>
                  <a:pt x="1703257" y="1338594"/>
                </a:lnTo>
                <a:lnTo>
                  <a:pt x="1702892" y="1338224"/>
                </a:lnTo>
                <a:lnTo>
                  <a:pt x="1703118" y="891829"/>
                </a:lnTo>
                <a:lnTo>
                  <a:pt x="1703262" y="841212"/>
                </a:lnTo>
                <a:close/>
              </a:path>
              <a:path w="1703705" h="2437130">
                <a:moveTo>
                  <a:pt x="1219371" y="10835"/>
                </a:moveTo>
                <a:lnTo>
                  <a:pt x="1272957" y="10904"/>
                </a:lnTo>
                <a:lnTo>
                  <a:pt x="1277356" y="28182"/>
                </a:lnTo>
                <a:lnTo>
                  <a:pt x="1289713" y="65243"/>
                </a:lnTo>
                <a:lnTo>
                  <a:pt x="1304183" y="114858"/>
                </a:lnTo>
                <a:lnTo>
                  <a:pt x="1318260" y="151749"/>
                </a:lnTo>
                <a:lnTo>
                  <a:pt x="1334450" y="201194"/>
                </a:lnTo>
                <a:lnTo>
                  <a:pt x="1350247" y="237914"/>
                </a:lnTo>
                <a:lnTo>
                  <a:pt x="1368156" y="287188"/>
                </a:lnTo>
                <a:lnTo>
                  <a:pt x="1385673" y="323739"/>
                </a:lnTo>
                <a:lnTo>
                  <a:pt x="1404050" y="360204"/>
                </a:lnTo>
                <a:lnTo>
                  <a:pt x="1424539" y="409222"/>
                </a:lnTo>
                <a:lnTo>
                  <a:pt x="1444636" y="445516"/>
                </a:lnTo>
                <a:lnTo>
                  <a:pt x="1465592" y="481726"/>
                </a:lnTo>
                <a:lnTo>
                  <a:pt x="1488661" y="530488"/>
                </a:lnTo>
                <a:lnTo>
                  <a:pt x="1511337" y="566527"/>
                </a:lnTo>
                <a:lnTo>
                  <a:pt x="1534873" y="602481"/>
                </a:lnTo>
                <a:lnTo>
                  <a:pt x="1559269" y="638349"/>
                </a:lnTo>
                <a:lnTo>
                  <a:pt x="1585778" y="686770"/>
                </a:lnTo>
                <a:lnTo>
                  <a:pt x="1611894" y="722468"/>
                </a:lnTo>
                <a:lnTo>
                  <a:pt x="1638869" y="758081"/>
                </a:lnTo>
                <a:lnTo>
                  <a:pt x="1666705" y="793609"/>
                </a:lnTo>
                <a:lnTo>
                  <a:pt x="1695400" y="829051"/>
                </a:lnTo>
                <a:lnTo>
                  <a:pt x="1703144" y="840854"/>
                </a:lnTo>
                <a:lnTo>
                  <a:pt x="1703118" y="891829"/>
                </a:lnTo>
                <a:lnTo>
                  <a:pt x="1703045" y="917705"/>
                </a:lnTo>
                <a:lnTo>
                  <a:pt x="1693011" y="905861"/>
                </a:lnTo>
                <a:lnTo>
                  <a:pt x="1663325" y="870517"/>
                </a:lnTo>
                <a:lnTo>
                  <a:pt x="1634476" y="835090"/>
                </a:lnTo>
                <a:lnTo>
                  <a:pt x="1606463" y="799580"/>
                </a:lnTo>
                <a:lnTo>
                  <a:pt x="1579287" y="763987"/>
                </a:lnTo>
                <a:lnTo>
                  <a:pt x="1552947" y="728311"/>
                </a:lnTo>
                <a:lnTo>
                  <a:pt x="1526191" y="679915"/>
                </a:lnTo>
                <a:lnTo>
                  <a:pt x="1501523" y="644073"/>
                </a:lnTo>
                <a:lnTo>
                  <a:pt x="1477692" y="608149"/>
                </a:lnTo>
                <a:lnTo>
                  <a:pt x="1454698" y="572141"/>
                </a:lnTo>
                <a:lnTo>
                  <a:pt x="1431287" y="523413"/>
                </a:lnTo>
                <a:lnTo>
                  <a:pt x="1409965" y="487240"/>
                </a:lnTo>
                <a:lnTo>
                  <a:pt x="1389479" y="450984"/>
                </a:lnTo>
                <a:lnTo>
                  <a:pt x="1368578" y="402007"/>
                </a:lnTo>
                <a:lnTo>
                  <a:pt x="1349765" y="365585"/>
                </a:lnTo>
                <a:lnTo>
                  <a:pt x="1331788" y="329080"/>
                </a:lnTo>
                <a:lnTo>
                  <a:pt x="1313396" y="279854"/>
                </a:lnTo>
                <a:lnTo>
                  <a:pt x="1297092" y="243183"/>
                </a:lnTo>
                <a:lnTo>
                  <a:pt x="1281625" y="206430"/>
                </a:lnTo>
                <a:lnTo>
                  <a:pt x="1265741" y="156955"/>
                </a:lnTo>
                <a:lnTo>
                  <a:pt x="1251946" y="120036"/>
                </a:lnTo>
                <a:lnTo>
                  <a:pt x="1237735" y="70396"/>
                </a:lnTo>
                <a:lnTo>
                  <a:pt x="1225613" y="33311"/>
                </a:lnTo>
                <a:lnTo>
                  <a:pt x="1219371" y="10835"/>
                </a:lnTo>
                <a:close/>
              </a:path>
              <a:path w="1703705" h="2437130">
                <a:moveTo>
                  <a:pt x="1703337" y="458159"/>
                </a:moveTo>
                <a:lnTo>
                  <a:pt x="1703451" y="496435"/>
                </a:lnTo>
                <a:lnTo>
                  <a:pt x="1703381" y="798989"/>
                </a:lnTo>
                <a:lnTo>
                  <a:pt x="1703263" y="840842"/>
                </a:lnTo>
                <a:lnTo>
                  <a:pt x="1703150" y="828283"/>
                </a:lnTo>
                <a:lnTo>
                  <a:pt x="1703337" y="458159"/>
                </a:lnTo>
                <a:close/>
              </a:path>
              <a:path w="1703705" h="2437130">
                <a:moveTo>
                  <a:pt x="1272466" y="8977"/>
                </a:moveTo>
                <a:lnTo>
                  <a:pt x="1703563" y="11458"/>
                </a:lnTo>
                <a:lnTo>
                  <a:pt x="1272957" y="10904"/>
                </a:lnTo>
                <a:lnTo>
                  <a:pt x="1272466" y="8977"/>
                </a:lnTo>
                <a:close/>
              </a:path>
              <a:path w="1703705" h="2437130">
                <a:moveTo>
                  <a:pt x="1218714" y="8470"/>
                </a:moveTo>
                <a:lnTo>
                  <a:pt x="1271017" y="3286"/>
                </a:lnTo>
                <a:lnTo>
                  <a:pt x="1272466" y="8977"/>
                </a:lnTo>
                <a:lnTo>
                  <a:pt x="1218769" y="8668"/>
                </a:lnTo>
                <a:lnTo>
                  <a:pt x="1218714" y="8470"/>
                </a:lnTo>
                <a:close/>
              </a:path>
              <a:path w="1703705" h="2437130">
                <a:moveTo>
                  <a:pt x="919502" y="6945"/>
                </a:moveTo>
                <a:lnTo>
                  <a:pt x="1218769" y="8668"/>
                </a:lnTo>
                <a:lnTo>
                  <a:pt x="1219371" y="10835"/>
                </a:lnTo>
                <a:lnTo>
                  <a:pt x="920301" y="10449"/>
                </a:lnTo>
                <a:lnTo>
                  <a:pt x="919502" y="6945"/>
                </a:lnTo>
                <a:close/>
              </a:path>
              <a:path w="1703705" h="2437130">
                <a:moveTo>
                  <a:pt x="864569" y="5288"/>
                </a:moveTo>
                <a:lnTo>
                  <a:pt x="917919" y="0"/>
                </a:lnTo>
                <a:lnTo>
                  <a:pt x="919502" y="6945"/>
                </a:lnTo>
                <a:lnTo>
                  <a:pt x="864920" y="6631"/>
                </a:lnTo>
                <a:lnTo>
                  <a:pt x="864569" y="5288"/>
                </a:lnTo>
                <a:close/>
              </a:path>
              <a:path w="1703705" h="2437130">
                <a:moveTo>
                  <a:pt x="513388" y="4607"/>
                </a:moveTo>
                <a:lnTo>
                  <a:pt x="864920" y="6631"/>
                </a:lnTo>
                <a:lnTo>
                  <a:pt x="865900" y="10379"/>
                </a:lnTo>
                <a:lnTo>
                  <a:pt x="514417" y="9926"/>
                </a:lnTo>
                <a:lnTo>
                  <a:pt x="513415" y="4749"/>
                </a:lnTo>
                <a:lnTo>
                  <a:pt x="513388" y="4607"/>
                </a:lnTo>
                <a:close/>
              </a:path>
              <a:path w="1703705" h="2437130">
                <a:moveTo>
                  <a:pt x="0" y="1652"/>
                </a:moveTo>
                <a:lnTo>
                  <a:pt x="486732" y="4454"/>
                </a:lnTo>
                <a:lnTo>
                  <a:pt x="461280" y="6977"/>
                </a:lnTo>
                <a:lnTo>
                  <a:pt x="461844" y="9717"/>
                </a:lnTo>
                <a:lnTo>
                  <a:pt x="461873" y="9859"/>
                </a:lnTo>
                <a:lnTo>
                  <a:pt x="51299" y="9329"/>
                </a:lnTo>
                <a:lnTo>
                  <a:pt x="1841" y="14232"/>
                </a:lnTo>
                <a:lnTo>
                  <a:pt x="0" y="1652"/>
                </a:lnTo>
                <a:close/>
              </a:path>
              <a:path w="1703705" h="2437130">
                <a:moveTo>
                  <a:pt x="486732" y="4454"/>
                </a:moveTo>
                <a:lnTo>
                  <a:pt x="512857" y="1864"/>
                </a:lnTo>
                <a:lnTo>
                  <a:pt x="513388" y="4607"/>
                </a:lnTo>
                <a:lnTo>
                  <a:pt x="486732" y="445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9375" y="3178504"/>
            <a:ext cx="721360" cy="681355"/>
          </a:xfrm>
          <a:custGeom>
            <a:avLst/>
            <a:gdLst/>
            <a:ahLst/>
            <a:cxnLst/>
            <a:rect l="l" t="t" r="r" b="b"/>
            <a:pathLst>
              <a:path w="721360" h="681354">
                <a:moveTo>
                  <a:pt x="686523" y="355536"/>
                </a:moveTo>
                <a:lnTo>
                  <a:pt x="684479" y="307771"/>
                </a:lnTo>
                <a:lnTo>
                  <a:pt x="675271" y="259727"/>
                </a:lnTo>
                <a:lnTo>
                  <a:pt x="659104" y="211518"/>
                </a:lnTo>
                <a:lnTo>
                  <a:pt x="653707" y="203593"/>
                </a:lnTo>
                <a:lnTo>
                  <a:pt x="649617" y="197751"/>
                </a:lnTo>
                <a:lnTo>
                  <a:pt x="644080" y="206273"/>
                </a:lnTo>
                <a:lnTo>
                  <a:pt x="639051" y="214198"/>
                </a:lnTo>
                <a:lnTo>
                  <a:pt x="634111" y="221500"/>
                </a:lnTo>
                <a:lnTo>
                  <a:pt x="628853" y="228193"/>
                </a:lnTo>
                <a:lnTo>
                  <a:pt x="621042" y="239966"/>
                </a:lnTo>
                <a:lnTo>
                  <a:pt x="617347" y="252209"/>
                </a:lnTo>
                <a:lnTo>
                  <a:pt x="617029" y="265214"/>
                </a:lnTo>
                <a:lnTo>
                  <a:pt x="619366" y="279273"/>
                </a:lnTo>
                <a:lnTo>
                  <a:pt x="626148" y="322237"/>
                </a:lnTo>
                <a:lnTo>
                  <a:pt x="626300" y="364832"/>
                </a:lnTo>
                <a:lnTo>
                  <a:pt x="619607" y="406920"/>
                </a:lnTo>
                <a:lnTo>
                  <a:pt x="605815" y="448348"/>
                </a:lnTo>
                <a:lnTo>
                  <a:pt x="583920" y="490524"/>
                </a:lnTo>
                <a:lnTo>
                  <a:pt x="556615" y="527494"/>
                </a:lnTo>
                <a:lnTo>
                  <a:pt x="524548" y="558939"/>
                </a:lnTo>
                <a:lnTo>
                  <a:pt x="488327" y="584542"/>
                </a:lnTo>
                <a:lnTo>
                  <a:pt x="448602" y="603986"/>
                </a:lnTo>
                <a:lnTo>
                  <a:pt x="406019" y="616940"/>
                </a:lnTo>
                <a:lnTo>
                  <a:pt x="361213" y="623087"/>
                </a:lnTo>
                <a:lnTo>
                  <a:pt x="314820" y="622096"/>
                </a:lnTo>
                <a:lnTo>
                  <a:pt x="267487" y="613651"/>
                </a:lnTo>
                <a:lnTo>
                  <a:pt x="227380" y="599884"/>
                </a:lnTo>
                <a:lnTo>
                  <a:pt x="189953" y="580250"/>
                </a:lnTo>
                <a:lnTo>
                  <a:pt x="155879" y="555244"/>
                </a:lnTo>
                <a:lnTo>
                  <a:pt x="125793" y="525424"/>
                </a:lnTo>
                <a:lnTo>
                  <a:pt x="100380" y="491286"/>
                </a:lnTo>
                <a:lnTo>
                  <a:pt x="80289" y="453390"/>
                </a:lnTo>
                <a:lnTo>
                  <a:pt x="66167" y="412254"/>
                </a:lnTo>
                <a:lnTo>
                  <a:pt x="58674" y="368401"/>
                </a:lnTo>
                <a:lnTo>
                  <a:pt x="58483" y="322364"/>
                </a:lnTo>
                <a:lnTo>
                  <a:pt x="66243" y="274662"/>
                </a:lnTo>
                <a:lnTo>
                  <a:pt x="80314" y="232105"/>
                </a:lnTo>
                <a:lnTo>
                  <a:pt x="100101" y="193662"/>
                </a:lnTo>
                <a:lnTo>
                  <a:pt x="124942" y="159550"/>
                </a:lnTo>
                <a:lnTo>
                  <a:pt x="154152" y="130035"/>
                </a:lnTo>
                <a:lnTo>
                  <a:pt x="187071" y="105346"/>
                </a:lnTo>
                <a:lnTo>
                  <a:pt x="223062" y="85712"/>
                </a:lnTo>
                <a:lnTo>
                  <a:pt x="261442" y="71386"/>
                </a:lnTo>
                <a:lnTo>
                  <a:pt x="301548" y="62598"/>
                </a:lnTo>
                <a:lnTo>
                  <a:pt x="342722" y="59588"/>
                </a:lnTo>
                <a:lnTo>
                  <a:pt x="384302" y="62598"/>
                </a:lnTo>
                <a:lnTo>
                  <a:pt x="425627" y="71869"/>
                </a:lnTo>
                <a:lnTo>
                  <a:pt x="466039" y="87642"/>
                </a:lnTo>
                <a:lnTo>
                  <a:pt x="504863" y="110147"/>
                </a:lnTo>
                <a:lnTo>
                  <a:pt x="510336" y="113906"/>
                </a:lnTo>
                <a:lnTo>
                  <a:pt x="516039" y="117322"/>
                </a:lnTo>
                <a:lnTo>
                  <a:pt x="520877" y="120421"/>
                </a:lnTo>
                <a:lnTo>
                  <a:pt x="560616" y="83693"/>
                </a:lnTo>
                <a:lnTo>
                  <a:pt x="558330" y="79857"/>
                </a:lnTo>
                <a:lnTo>
                  <a:pt x="557555" y="77508"/>
                </a:lnTo>
                <a:lnTo>
                  <a:pt x="503999" y="41363"/>
                </a:lnTo>
                <a:lnTo>
                  <a:pt x="462419" y="22466"/>
                </a:lnTo>
                <a:lnTo>
                  <a:pt x="418706" y="9525"/>
                </a:lnTo>
                <a:lnTo>
                  <a:pt x="372973" y="2692"/>
                </a:lnTo>
                <a:lnTo>
                  <a:pt x="322097" y="2108"/>
                </a:lnTo>
                <a:lnTo>
                  <a:pt x="273761" y="8343"/>
                </a:lnTo>
                <a:lnTo>
                  <a:pt x="228282" y="20815"/>
                </a:lnTo>
                <a:lnTo>
                  <a:pt x="185978" y="38938"/>
                </a:lnTo>
                <a:lnTo>
                  <a:pt x="147180" y="62153"/>
                </a:lnTo>
                <a:lnTo>
                  <a:pt x="112191" y="89890"/>
                </a:lnTo>
                <a:lnTo>
                  <a:pt x="81343" y="121551"/>
                </a:lnTo>
                <a:lnTo>
                  <a:pt x="54952" y="156591"/>
                </a:lnTo>
                <a:lnTo>
                  <a:pt x="33337" y="194437"/>
                </a:lnTo>
                <a:lnTo>
                  <a:pt x="16802" y="234492"/>
                </a:lnTo>
                <a:lnTo>
                  <a:pt x="5689" y="276199"/>
                </a:lnTo>
                <a:lnTo>
                  <a:pt x="0" y="320763"/>
                </a:lnTo>
                <a:lnTo>
                  <a:pt x="228" y="365036"/>
                </a:lnTo>
                <a:lnTo>
                  <a:pt x="6134" y="408482"/>
                </a:lnTo>
                <a:lnTo>
                  <a:pt x="17449" y="450583"/>
                </a:lnTo>
                <a:lnTo>
                  <a:pt x="33934" y="490791"/>
                </a:lnTo>
                <a:lnTo>
                  <a:pt x="55321" y="528599"/>
                </a:lnTo>
                <a:lnTo>
                  <a:pt x="81381" y="563448"/>
                </a:lnTo>
                <a:lnTo>
                  <a:pt x="111836" y="594829"/>
                </a:lnTo>
                <a:lnTo>
                  <a:pt x="146443" y="622211"/>
                </a:lnTo>
                <a:lnTo>
                  <a:pt x="184950" y="645058"/>
                </a:lnTo>
                <a:lnTo>
                  <a:pt x="227101" y="662851"/>
                </a:lnTo>
                <a:lnTo>
                  <a:pt x="272656" y="675030"/>
                </a:lnTo>
                <a:lnTo>
                  <a:pt x="321348" y="681101"/>
                </a:lnTo>
                <a:lnTo>
                  <a:pt x="374357" y="680796"/>
                </a:lnTo>
                <a:lnTo>
                  <a:pt x="424078" y="673785"/>
                </a:lnTo>
                <a:lnTo>
                  <a:pt x="470408" y="660171"/>
                </a:lnTo>
                <a:lnTo>
                  <a:pt x="513245" y="640016"/>
                </a:lnTo>
                <a:lnTo>
                  <a:pt x="552500" y="613435"/>
                </a:lnTo>
                <a:lnTo>
                  <a:pt x="588060" y="580504"/>
                </a:lnTo>
                <a:lnTo>
                  <a:pt x="619848" y="541299"/>
                </a:lnTo>
                <a:lnTo>
                  <a:pt x="647763" y="495922"/>
                </a:lnTo>
                <a:lnTo>
                  <a:pt x="668362" y="449732"/>
                </a:lnTo>
                <a:lnTo>
                  <a:pt x="681228" y="402894"/>
                </a:lnTo>
                <a:lnTo>
                  <a:pt x="686523" y="355536"/>
                </a:lnTo>
                <a:close/>
              </a:path>
              <a:path w="721360" h="681354">
                <a:moveTo>
                  <a:pt x="721156" y="15278"/>
                </a:moveTo>
                <a:lnTo>
                  <a:pt x="721080" y="8166"/>
                </a:lnTo>
                <a:lnTo>
                  <a:pt x="717130" y="0"/>
                </a:lnTo>
                <a:lnTo>
                  <a:pt x="710018" y="3708"/>
                </a:lnTo>
                <a:lnTo>
                  <a:pt x="702056" y="6388"/>
                </a:lnTo>
                <a:lnTo>
                  <a:pt x="661860" y="40462"/>
                </a:lnTo>
                <a:lnTo>
                  <a:pt x="617931" y="86245"/>
                </a:lnTo>
                <a:lnTo>
                  <a:pt x="584593" y="121564"/>
                </a:lnTo>
                <a:lnTo>
                  <a:pt x="551294" y="156921"/>
                </a:lnTo>
                <a:lnTo>
                  <a:pt x="518033" y="192290"/>
                </a:lnTo>
                <a:lnTo>
                  <a:pt x="484784" y="227698"/>
                </a:lnTo>
                <a:lnTo>
                  <a:pt x="385089" y="333946"/>
                </a:lnTo>
                <a:lnTo>
                  <a:pt x="349580" y="373087"/>
                </a:lnTo>
                <a:lnTo>
                  <a:pt x="336804" y="387299"/>
                </a:lnTo>
                <a:lnTo>
                  <a:pt x="324840" y="376961"/>
                </a:lnTo>
                <a:lnTo>
                  <a:pt x="319849" y="372618"/>
                </a:lnTo>
                <a:lnTo>
                  <a:pt x="295122" y="350354"/>
                </a:lnTo>
                <a:lnTo>
                  <a:pt x="274980" y="332333"/>
                </a:lnTo>
                <a:lnTo>
                  <a:pt x="255143" y="313994"/>
                </a:lnTo>
                <a:lnTo>
                  <a:pt x="236042" y="294970"/>
                </a:lnTo>
                <a:lnTo>
                  <a:pt x="217170" y="279869"/>
                </a:lnTo>
                <a:lnTo>
                  <a:pt x="197599" y="273138"/>
                </a:lnTo>
                <a:lnTo>
                  <a:pt x="177050" y="274231"/>
                </a:lnTo>
                <a:lnTo>
                  <a:pt x="155270" y="282625"/>
                </a:lnTo>
                <a:lnTo>
                  <a:pt x="149847" y="285483"/>
                </a:lnTo>
                <a:lnTo>
                  <a:pt x="144106" y="287769"/>
                </a:lnTo>
                <a:lnTo>
                  <a:pt x="138811" y="290817"/>
                </a:lnTo>
                <a:lnTo>
                  <a:pt x="121373" y="303517"/>
                </a:lnTo>
                <a:lnTo>
                  <a:pt x="113779" y="316699"/>
                </a:lnTo>
                <a:lnTo>
                  <a:pt x="116128" y="331457"/>
                </a:lnTo>
                <a:lnTo>
                  <a:pt x="162306" y="385876"/>
                </a:lnTo>
                <a:lnTo>
                  <a:pt x="196316" y="422656"/>
                </a:lnTo>
                <a:lnTo>
                  <a:pt x="230479" y="459308"/>
                </a:lnTo>
                <a:lnTo>
                  <a:pt x="304660" y="538568"/>
                </a:lnTo>
                <a:lnTo>
                  <a:pt x="338328" y="557326"/>
                </a:lnTo>
                <a:lnTo>
                  <a:pt x="347116" y="554723"/>
                </a:lnTo>
                <a:lnTo>
                  <a:pt x="379006" y="525119"/>
                </a:lnTo>
                <a:lnTo>
                  <a:pt x="427926" y="457860"/>
                </a:lnTo>
                <a:lnTo>
                  <a:pt x="457441" y="414616"/>
                </a:lnTo>
                <a:lnTo>
                  <a:pt x="486930" y="371360"/>
                </a:lnTo>
                <a:lnTo>
                  <a:pt x="516369" y="328066"/>
                </a:lnTo>
                <a:lnTo>
                  <a:pt x="545782" y="284746"/>
                </a:lnTo>
                <a:lnTo>
                  <a:pt x="575170" y="241414"/>
                </a:lnTo>
                <a:lnTo>
                  <a:pt x="604520" y="198056"/>
                </a:lnTo>
                <a:lnTo>
                  <a:pt x="633844" y="154686"/>
                </a:lnTo>
                <a:lnTo>
                  <a:pt x="663143" y="111290"/>
                </a:lnTo>
                <a:lnTo>
                  <a:pt x="689775" y="69684"/>
                </a:lnTo>
                <a:lnTo>
                  <a:pt x="715391" y="27419"/>
                </a:lnTo>
                <a:lnTo>
                  <a:pt x="718781" y="21615"/>
                </a:lnTo>
                <a:lnTo>
                  <a:pt x="721156" y="15278"/>
                </a:lnTo>
                <a:close/>
              </a:path>
            </a:pathLst>
          </a:custGeom>
          <a:solidFill>
            <a:srgbClr val="40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13798" y="3216325"/>
            <a:ext cx="721360" cy="681355"/>
          </a:xfrm>
          <a:custGeom>
            <a:avLst/>
            <a:gdLst/>
            <a:ahLst/>
            <a:cxnLst/>
            <a:rect l="l" t="t" r="r" b="b"/>
            <a:pathLst>
              <a:path w="721359" h="681354">
                <a:moveTo>
                  <a:pt x="686523" y="355536"/>
                </a:moveTo>
                <a:lnTo>
                  <a:pt x="684479" y="307771"/>
                </a:lnTo>
                <a:lnTo>
                  <a:pt x="675271" y="259727"/>
                </a:lnTo>
                <a:lnTo>
                  <a:pt x="659104" y="211518"/>
                </a:lnTo>
                <a:lnTo>
                  <a:pt x="653707" y="203593"/>
                </a:lnTo>
                <a:lnTo>
                  <a:pt x="649617" y="197751"/>
                </a:lnTo>
                <a:lnTo>
                  <a:pt x="644080" y="206273"/>
                </a:lnTo>
                <a:lnTo>
                  <a:pt x="639051" y="214198"/>
                </a:lnTo>
                <a:lnTo>
                  <a:pt x="634111" y="221500"/>
                </a:lnTo>
                <a:lnTo>
                  <a:pt x="628853" y="228193"/>
                </a:lnTo>
                <a:lnTo>
                  <a:pt x="621030" y="239966"/>
                </a:lnTo>
                <a:lnTo>
                  <a:pt x="617334" y="252209"/>
                </a:lnTo>
                <a:lnTo>
                  <a:pt x="617029" y="265226"/>
                </a:lnTo>
                <a:lnTo>
                  <a:pt x="619366" y="279285"/>
                </a:lnTo>
                <a:lnTo>
                  <a:pt x="626135" y="322249"/>
                </a:lnTo>
                <a:lnTo>
                  <a:pt x="626300" y="364845"/>
                </a:lnTo>
                <a:lnTo>
                  <a:pt x="619607" y="406920"/>
                </a:lnTo>
                <a:lnTo>
                  <a:pt x="605802" y="448348"/>
                </a:lnTo>
                <a:lnTo>
                  <a:pt x="583920" y="490524"/>
                </a:lnTo>
                <a:lnTo>
                  <a:pt x="556615" y="527494"/>
                </a:lnTo>
                <a:lnTo>
                  <a:pt x="524535" y="558952"/>
                </a:lnTo>
                <a:lnTo>
                  <a:pt x="488315" y="584555"/>
                </a:lnTo>
                <a:lnTo>
                  <a:pt x="448602" y="603999"/>
                </a:lnTo>
                <a:lnTo>
                  <a:pt x="406019" y="616940"/>
                </a:lnTo>
                <a:lnTo>
                  <a:pt x="361213" y="623087"/>
                </a:lnTo>
                <a:lnTo>
                  <a:pt x="314820" y="622096"/>
                </a:lnTo>
                <a:lnTo>
                  <a:pt x="267487" y="613651"/>
                </a:lnTo>
                <a:lnTo>
                  <a:pt x="227368" y="599897"/>
                </a:lnTo>
                <a:lnTo>
                  <a:pt x="189953" y="580250"/>
                </a:lnTo>
                <a:lnTo>
                  <a:pt x="155867" y="555256"/>
                </a:lnTo>
                <a:lnTo>
                  <a:pt x="125793" y="525424"/>
                </a:lnTo>
                <a:lnTo>
                  <a:pt x="100380" y="491299"/>
                </a:lnTo>
                <a:lnTo>
                  <a:pt x="80276" y="453402"/>
                </a:lnTo>
                <a:lnTo>
                  <a:pt x="66154" y="412254"/>
                </a:lnTo>
                <a:lnTo>
                  <a:pt x="58674" y="368401"/>
                </a:lnTo>
                <a:lnTo>
                  <a:pt x="58483" y="322364"/>
                </a:lnTo>
                <a:lnTo>
                  <a:pt x="66230" y="274662"/>
                </a:lnTo>
                <a:lnTo>
                  <a:pt x="80314" y="232117"/>
                </a:lnTo>
                <a:lnTo>
                  <a:pt x="100101" y="193662"/>
                </a:lnTo>
                <a:lnTo>
                  <a:pt x="124929" y="159562"/>
                </a:lnTo>
                <a:lnTo>
                  <a:pt x="154139" y="130048"/>
                </a:lnTo>
                <a:lnTo>
                  <a:pt x="187071" y="105346"/>
                </a:lnTo>
                <a:lnTo>
                  <a:pt x="223050" y="85712"/>
                </a:lnTo>
                <a:lnTo>
                  <a:pt x="261429" y="71386"/>
                </a:lnTo>
                <a:lnTo>
                  <a:pt x="301536" y="62598"/>
                </a:lnTo>
                <a:lnTo>
                  <a:pt x="342709" y="59588"/>
                </a:lnTo>
                <a:lnTo>
                  <a:pt x="384302" y="62611"/>
                </a:lnTo>
                <a:lnTo>
                  <a:pt x="425627" y="71882"/>
                </a:lnTo>
                <a:lnTo>
                  <a:pt x="466026" y="87642"/>
                </a:lnTo>
                <a:lnTo>
                  <a:pt x="504850" y="110147"/>
                </a:lnTo>
                <a:lnTo>
                  <a:pt x="510336" y="113906"/>
                </a:lnTo>
                <a:lnTo>
                  <a:pt x="516026" y="117322"/>
                </a:lnTo>
                <a:lnTo>
                  <a:pt x="520865" y="120421"/>
                </a:lnTo>
                <a:lnTo>
                  <a:pt x="560603" y="83705"/>
                </a:lnTo>
                <a:lnTo>
                  <a:pt x="558330" y="79857"/>
                </a:lnTo>
                <a:lnTo>
                  <a:pt x="557555" y="77508"/>
                </a:lnTo>
                <a:lnTo>
                  <a:pt x="503999" y="41376"/>
                </a:lnTo>
                <a:lnTo>
                  <a:pt x="462407" y="22479"/>
                </a:lnTo>
                <a:lnTo>
                  <a:pt x="418706" y="9537"/>
                </a:lnTo>
                <a:lnTo>
                  <a:pt x="372960" y="2692"/>
                </a:lnTo>
                <a:lnTo>
                  <a:pt x="322084" y="2120"/>
                </a:lnTo>
                <a:lnTo>
                  <a:pt x="273748" y="8356"/>
                </a:lnTo>
                <a:lnTo>
                  <a:pt x="228269" y="20815"/>
                </a:lnTo>
                <a:lnTo>
                  <a:pt x="185978" y="38950"/>
                </a:lnTo>
                <a:lnTo>
                  <a:pt x="147180" y="62166"/>
                </a:lnTo>
                <a:lnTo>
                  <a:pt x="112191" y="89890"/>
                </a:lnTo>
                <a:lnTo>
                  <a:pt x="81343" y="121564"/>
                </a:lnTo>
                <a:lnTo>
                  <a:pt x="54952" y="156603"/>
                </a:lnTo>
                <a:lnTo>
                  <a:pt x="33324" y="194437"/>
                </a:lnTo>
                <a:lnTo>
                  <a:pt x="16802" y="234492"/>
                </a:lnTo>
                <a:lnTo>
                  <a:pt x="5689" y="276199"/>
                </a:lnTo>
                <a:lnTo>
                  <a:pt x="0" y="320763"/>
                </a:lnTo>
                <a:lnTo>
                  <a:pt x="228" y="365036"/>
                </a:lnTo>
                <a:lnTo>
                  <a:pt x="6134" y="408482"/>
                </a:lnTo>
                <a:lnTo>
                  <a:pt x="17449" y="450583"/>
                </a:lnTo>
                <a:lnTo>
                  <a:pt x="33934" y="490804"/>
                </a:lnTo>
                <a:lnTo>
                  <a:pt x="55321" y="528599"/>
                </a:lnTo>
                <a:lnTo>
                  <a:pt x="81368" y="563460"/>
                </a:lnTo>
                <a:lnTo>
                  <a:pt x="111823" y="594842"/>
                </a:lnTo>
                <a:lnTo>
                  <a:pt x="146431" y="622223"/>
                </a:lnTo>
                <a:lnTo>
                  <a:pt x="184937" y="645071"/>
                </a:lnTo>
                <a:lnTo>
                  <a:pt x="227101" y="662851"/>
                </a:lnTo>
                <a:lnTo>
                  <a:pt x="272643" y="675043"/>
                </a:lnTo>
                <a:lnTo>
                  <a:pt x="321335" y="681101"/>
                </a:lnTo>
                <a:lnTo>
                  <a:pt x="374357" y="680796"/>
                </a:lnTo>
                <a:lnTo>
                  <a:pt x="424078" y="673798"/>
                </a:lnTo>
                <a:lnTo>
                  <a:pt x="470408" y="660171"/>
                </a:lnTo>
                <a:lnTo>
                  <a:pt x="513245" y="640029"/>
                </a:lnTo>
                <a:lnTo>
                  <a:pt x="552488" y="613435"/>
                </a:lnTo>
                <a:lnTo>
                  <a:pt x="588060" y="580504"/>
                </a:lnTo>
                <a:lnTo>
                  <a:pt x="619848" y="541299"/>
                </a:lnTo>
                <a:lnTo>
                  <a:pt x="647763" y="495922"/>
                </a:lnTo>
                <a:lnTo>
                  <a:pt x="668362" y="449732"/>
                </a:lnTo>
                <a:lnTo>
                  <a:pt x="681215" y="402894"/>
                </a:lnTo>
                <a:lnTo>
                  <a:pt x="686523" y="355536"/>
                </a:lnTo>
                <a:close/>
              </a:path>
              <a:path w="721359" h="681354">
                <a:moveTo>
                  <a:pt x="721156" y="15290"/>
                </a:moveTo>
                <a:lnTo>
                  <a:pt x="721080" y="8166"/>
                </a:lnTo>
                <a:lnTo>
                  <a:pt x="717118" y="0"/>
                </a:lnTo>
                <a:lnTo>
                  <a:pt x="710018" y="3721"/>
                </a:lnTo>
                <a:lnTo>
                  <a:pt x="702043" y="6388"/>
                </a:lnTo>
                <a:lnTo>
                  <a:pt x="661860" y="40474"/>
                </a:lnTo>
                <a:lnTo>
                  <a:pt x="617918" y="86245"/>
                </a:lnTo>
                <a:lnTo>
                  <a:pt x="584593" y="121577"/>
                </a:lnTo>
                <a:lnTo>
                  <a:pt x="551294" y="156921"/>
                </a:lnTo>
                <a:lnTo>
                  <a:pt x="518020" y="192303"/>
                </a:lnTo>
                <a:lnTo>
                  <a:pt x="484771" y="227698"/>
                </a:lnTo>
                <a:lnTo>
                  <a:pt x="385089" y="333946"/>
                </a:lnTo>
                <a:lnTo>
                  <a:pt x="349567" y="373087"/>
                </a:lnTo>
                <a:lnTo>
                  <a:pt x="336791" y="387311"/>
                </a:lnTo>
                <a:lnTo>
                  <a:pt x="324827" y="376974"/>
                </a:lnTo>
                <a:lnTo>
                  <a:pt x="319849" y="372630"/>
                </a:lnTo>
                <a:lnTo>
                  <a:pt x="295122" y="350367"/>
                </a:lnTo>
                <a:lnTo>
                  <a:pt x="274967" y="332346"/>
                </a:lnTo>
                <a:lnTo>
                  <a:pt x="255143" y="314007"/>
                </a:lnTo>
                <a:lnTo>
                  <a:pt x="236029" y="294982"/>
                </a:lnTo>
                <a:lnTo>
                  <a:pt x="217170" y="279869"/>
                </a:lnTo>
                <a:lnTo>
                  <a:pt x="197599" y="273138"/>
                </a:lnTo>
                <a:lnTo>
                  <a:pt x="177050" y="274243"/>
                </a:lnTo>
                <a:lnTo>
                  <a:pt x="155270" y="282625"/>
                </a:lnTo>
                <a:lnTo>
                  <a:pt x="149834" y="285496"/>
                </a:lnTo>
                <a:lnTo>
                  <a:pt x="144106" y="287782"/>
                </a:lnTo>
                <a:lnTo>
                  <a:pt x="138811" y="290817"/>
                </a:lnTo>
                <a:lnTo>
                  <a:pt x="121361" y="303517"/>
                </a:lnTo>
                <a:lnTo>
                  <a:pt x="113779" y="316699"/>
                </a:lnTo>
                <a:lnTo>
                  <a:pt x="116116" y="331470"/>
                </a:lnTo>
                <a:lnTo>
                  <a:pt x="162293" y="385876"/>
                </a:lnTo>
                <a:lnTo>
                  <a:pt x="196316" y="422656"/>
                </a:lnTo>
                <a:lnTo>
                  <a:pt x="230479" y="459308"/>
                </a:lnTo>
                <a:lnTo>
                  <a:pt x="304660" y="538581"/>
                </a:lnTo>
                <a:lnTo>
                  <a:pt x="338328" y="557326"/>
                </a:lnTo>
                <a:lnTo>
                  <a:pt x="347103" y="554723"/>
                </a:lnTo>
                <a:lnTo>
                  <a:pt x="378993" y="525132"/>
                </a:lnTo>
                <a:lnTo>
                  <a:pt x="427926" y="457873"/>
                </a:lnTo>
                <a:lnTo>
                  <a:pt x="457441" y="414629"/>
                </a:lnTo>
                <a:lnTo>
                  <a:pt x="486918" y="371360"/>
                </a:lnTo>
                <a:lnTo>
                  <a:pt x="516369" y="328066"/>
                </a:lnTo>
                <a:lnTo>
                  <a:pt x="545782" y="284759"/>
                </a:lnTo>
                <a:lnTo>
                  <a:pt x="575157" y="241414"/>
                </a:lnTo>
                <a:lnTo>
                  <a:pt x="604507" y="198056"/>
                </a:lnTo>
                <a:lnTo>
                  <a:pt x="633844" y="154686"/>
                </a:lnTo>
                <a:lnTo>
                  <a:pt x="663143" y="111302"/>
                </a:lnTo>
                <a:lnTo>
                  <a:pt x="689762" y="69697"/>
                </a:lnTo>
                <a:lnTo>
                  <a:pt x="715378" y="27432"/>
                </a:lnTo>
                <a:lnTo>
                  <a:pt x="718769" y="21615"/>
                </a:lnTo>
                <a:lnTo>
                  <a:pt x="721156" y="15290"/>
                </a:lnTo>
                <a:close/>
              </a:path>
            </a:pathLst>
          </a:custGeom>
          <a:solidFill>
            <a:srgbClr val="40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50043" y="1554865"/>
            <a:ext cx="16906240" cy="336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195" dirty="0">
                <a:latin typeface="Calibri"/>
                <a:cs typeface="Calibri"/>
              </a:rPr>
              <a:t>Approach</a:t>
            </a:r>
            <a:r>
              <a:rPr sz="5000" spc="-120" dirty="0">
                <a:latin typeface="Calibri"/>
                <a:cs typeface="Calibri"/>
              </a:rPr>
              <a:t> </a:t>
            </a:r>
            <a:r>
              <a:rPr sz="5000" spc="95" dirty="0">
                <a:latin typeface="Calibri"/>
                <a:cs typeface="Calibri"/>
              </a:rPr>
              <a:t>Used</a:t>
            </a:r>
            <a:r>
              <a:rPr sz="5000" spc="-114" dirty="0">
                <a:latin typeface="Calibri"/>
                <a:cs typeface="Calibri"/>
              </a:rPr>
              <a:t> </a:t>
            </a:r>
            <a:r>
              <a:rPr sz="5000" spc="-170" dirty="0">
                <a:latin typeface="Calibri"/>
                <a:cs typeface="Calibri"/>
              </a:rPr>
              <a:t>:</a:t>
            </a:r>
            <a:r>
              <a:rPr sz="5000" spc="-120" dirty="0">
                <a:latin typeface="Calibri"/>
                <a:cs typeface="Calibri"/>
              </a:rPr>
              <a:t> </a:t>
            </a:r>
            <a:r>
              <a:rPr sz="5000" spc="155" dirty="0">
                <a:latin typeface="Calibri"/>
                <a:cs typeface="Calibri"/>
              </a:rPr>
              <a:t>Software</a:t>
            </a:r>
            <a:r>
              <a:rPr sz="5000" spc="-114" dirty="0">
                <a:latin typeface="Calibri"/>
                <a:cs typeface="Calibri"/>
              </a:rPr>
              <a:t> </a:t>
            </a:r>
            <a:r>
              <a:rPr sz="5000" spc="160" dirty="0">
                <a:latin typeface="Calibri"/>
                <a:cs typeface="Calibri"/>
              </a:rPr>
              <a:t>Deveplopment</a:t>
            </a:r>
            <a:r>
              <a:rPr sz="5000" spc="-120" dirty="0">
                <a:latin typeface="Calibri"/>
                <a:cs typeface="Calibri"/>
              </a:rPr>
              <a:t> </a:t>
            </a:r>
            <a:r>
              <a:rPr sz="5000" spc="295" dirty="0">
                <a:latin typeface="Calibri"/>
                <a:cs typeface="Calibri"/>
              </a:rPr>
              <a:t>Life</a:t>
            </a:r>
            <a:r>
              <a:rPr sz="5000" spc="-114" dirty="0">
                <a:latin typeface="Calibri"/>
                <a:cs typeface="Calibri"/>
              </a:rPr>
              <a:t> </a:t>
            </a:r>
            <a:r>
              <a:rPr sz="5000" spc="185" dirty="0">
                <a:latin typeface="Calibri"/>
                <a:cs typeface="Calibri"/>
              </a:rPr>
              <a:t>Cycle</a:t>
            </a:r>
            <a:r>
              <a:rPr sz="5000" spc="-120" dirty="0">
                <a:latin typeface="Calibri"/>
                <a:cs typeface="Calibri"/>
              </a:rPr>
              <a:t> </a:t>
            </a:r>
            <a:r>
              <a:rPr sz="5000" spc="345" dirty="0">
                <a:latin typeface="Calibri"/>
                <a:cs typeface="Calibri"/>
              </a:rPr>
              <a:t>(SDLC)</a:t>
            </a:r>
            <a:endParaRPr sz="5000">
              <a:latin typeface="Calibri"/>
              <a:cs typeface="Calibri"/>
            </a:endParaRPr>
          </a:p>
          <a:p>
            <a:pPr marL="1062990" marR="3854450" indent="203200">
              <a:lnSpc>
                <a:spcPts val="6300"/>
              </a:lnSpc>
              <a:spcBef>
                <a:spcPts val="5720"/>
              </a:spcBef>
              <a:tabLst>
                <a:tab pos="10242550" algn="l"/>
              </a:tabLst>
            </a:pPr>
            <a:r>
              <a:rPr sz="4500" b="1" spc="55" dirty="0">
                <a:latin typeface="Cambria"/>
                <a:cs typeface="Cambria"/>
              </a:rPr>
              <a:t>Phases</a:t>
            </a:r>
            <a:r>
              <a:rPr sz="4500" b="1" spc="-80" dirty="0">
                <a:latin typeface="Cambria"/>
                <a:cs typeface="Cambria"/>
              </a:rPr>
              <a:t> </a:t>
            </a:r>
            <a:r>
              <a:rPr sz="4500" b="1" spc="-20" dirty="0">
                <a:latin typeface="Cambria"/>
                <a:cs typeface="Cambria"/>
              </a:rPr>
              <a:t>Used</a:t>
            </a:r>
            <a:r>
              <a:rPr sz="4500" b="1" dirty="0">
                <a:latin typeface="Cambria"/>
                <a:cs typeface="Cambria"/>
              </a:rPr>
              <a:t>	</a:t>
            </a:r>
            <a:r>
              <a:rPr sz="4500" b="1" spc="100" dirty="0">
                <a:latin typeface="Cambria"/>
                <a:cs typeface="Cambria"/>
              </a:rPr>
              <a:t>Why</a:t>
            </a:r>
            <a:r>
              <a:rPr sz="4500" b="1" spc="-140" dirty="0">
                <a:latin typeface="Cambria"/>
                <a:cs typeface="Cambria"/>
              </a:rPr>
              <a:t> </a:t>
            </a:r>
            <a:r>
              <a:rPr sz="4500" b="1" spc="195" dirty="0">
                <a:latin typeface="Cambria"/>
                <a:cs typeface="Cambria"/>
              </a:rPr>
              <a:t>SDLC </a:t>
            </a:r>
            <a:r>
              <a:rPr sz="4500" b="1" spc="190" dirty="0">
                <a:latin typeface="Cambria"/>
                <a:cs typeface="Cambria"/>
              </a:rPr>
              <a:t>In</a:t>
            </a:r>
            <a:r>
              <a:rPr sz="4500" b="1" spc="-35" dirty="0">
                <a:latin typeface="Cambria"/>
                <a:cs typeface="Cambria"/>
              </a:rPr>
              <a:t> </a:t>
            </a:r>
            <a:r>
              <a:rPr sz="4500" b="1" dirty="0">
                <a:latin typeface="Cambria"/>
                <a:cs typeface="Cambria"/>
              </a:rPr>
              <a:t>our</a:t>
            </a:r>
            <a:r>
              <a:rPr sz="4500" b="1" spc="-35" dirty="0">
                <a:latin typeface="Cambria"/>
                <a:cs typeface="Cambria"/>
              </a:rPr>
              <a:t> </a:t>
            </a:r>
            <a:r>
              <a:rPr sz="4500" b="1" spc="-10" dirty="0">
                <a:latin typeface="Cambria"/>
                <a:cs typeface="Cambria"/>
              </a:rPr>
              <a:t>Project</a:t>
            </a:r>
            <a:endParaRPr sz="4500">
              <a:latin typeface="Cambria"/>
              <a:cs typeface="Cambria"/>
            </a:endParaRPr>
          </a:p>
          <a:p>
            <a:pPr marL="8148955">
              <a:lnSpc>
                <a:spcPts val="2000"/>
              </a:lnSpc>
            </a:pPr>
            <a:r>
              <a:rPr sz="3800" spc="165" dirty="0">
                <a:latin typeface="Times New Roman"/>
                <a:cs typeface="Times New Roman"/>
              </a:rPr>
              <a:t>A</a:t>
            </a:r>
            <a:r>
              <a:rPr sz="3800" spc="10" dirty="0">
                <a:latin typeface="Times New Roman"/>
                <a:cs typeface="Times New Roman"/>
              </a:rPr>
              <a:t> </a:t>
            </a:r>
            <a:r>
              <a:rPr sz="3800" spc="65" dirty="0">
                <a:latin typeface="Times New Roman"/>
                <a:cs typeface="Times New Roman"/>
              </a:rPr>
              <a:t>step-</a:t>
            </a:r>
            <a:r>
              <a:rPr sz="3800" spc="55" dirty="0">
                <a:latin typeface="Times New Roman"/>
                <a:cs typeface="Times New Roman"/>
              </a:rPr>
              <a:t>by-</a:t>
            </a:r>
            <a:r>
              <a:rPr sz="3800" spc="80" dirty="0">
                <a:latin typeface="Times New Roman"/>
                <a:cs typeface="Times New Roman"/>
              </a:rPr>
              <a:t>step</a:t>
            </a:r>
            <a:r>
              <a:rPr sz="3800" spc="10" dirty="0">
                <a:latin typeface="Times New Roman"/>
                <a:cs typeface="Times New Roman"/>
              </a:rPr>
              <a:t> </a:t>
            </a:r>
            <a:r>
              <a:rPr sz="3800" spc="60" dirty="0">
                <a:latin typeface="Times New Roman"/>
                <a:cs typeface="Times New Roman"/>
              </a:rPr>
              <a:t>process</a:t>
            </a:r>
            <a:r>
              <a:rPr sz="3800" spc="15" dirty="0">
                <a:latin typeface="Times New Roman"/>
                <a:cs typeface="Times New Roman"/>
              </a:rPr>
              <a:t> </a:t>
            </a:r>
            <a:r>
              <a:rPr sz="3800" spc="195" dirty="0">
                <a:latin typeface="Times New Roman"/>
                <a:cs typeface="Times New Roman"/>
              </a:rPr>
              <a:t>to</a:t>
            </a:r>
            <a:r>
              <a:rPr sz="3800" spc="10" dirty="0">
                <a:latin typeface="Times New Roman"/>
                <a:cs typeface="Times New Roman"/>
              </a:rPr>
              <a:t> </a:t>
            </a:r>
            <a:r>
              <a:rPr sz="3800" spc="60" dirty="0">
                <a:latin typeface="Times New Roman"/>
                <a:cs typeface="Times New Roman"/>
              </a:rPr>
              <a:t>develop</a:t>
            </a:r>
            <a:r>
              <a:rPr sz="3800" spc="15" dirty="0">
                <a:latin typeface="Times New Roman"/>
                <a:cs typeface="Times New Roman"/>
              </a:rPr>
              <a:t> </a:t>
            </a:r>
            <a:r>
              <a:rPr sz="3800" spc="75" dirty="0">
                <a:latin typeface="Times New Roman"/>
                <a:cs typeface="Times New Roman"/>
              </a:rPr>
              <a:t>software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7798499"/>
            <a:ext cx="2816860" cy="2488565"/>
          </a:xfrm>
          <a:custGeom>
            <a:avLst/>
            <a:gdLst/>
            <a:ahLst/>
            <a:cxnLst/>
            <a:rect l="l" t="t" r="r" b="b"/>
            <a:pathLst>
              <a:path w="2816860" h="2488565">
                <a:moveTo>
                  <a:pt x="2816576" y="2488499"/>
                </a:moveTo>
                <a:lnTo>
                  <a:pt x="0" y="0"/>
                </a:lnTo>
                <a:lnTo>
                  <a:pt x="0" y="2488499"/>
                </a:lnTo>
                <a:lnTo>
                  <a:pt x="2816576" y="248849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2182" y="8986551"/>
            <a:ext cx="149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331B0D"/>
                </a:solidFill>
                <a:latin typeface="Verdana"/>
                <a:cs typeface="Verdana"/>
              </a:rPr>
              <a:t>7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726022"/>
            <a:ext cx="3561079" cy="3561079"/>
          </a:xfrm>
          <a:custGeom>
            <a:avLst/>
            <a:gdLst/>
            <a:ahLst/>
            <a:cxnLst/>
            <a:rect l="l" t="t" r="r" b="b"/>
            <a:pathLst>
              <a:path w="3561079" h="3561079">
                <a:moveTo>
                  <a:pt x="0" y="3560977"/>
                </a:moveTo>
                <a:lnTo>
                  <a:pt x="3560977" y="3560977"/>
                </a:lnTo>
                <a:lnTo>
                  <a:pt x="0" y="0"/>
                </a:lnTo>
                <a:lnTo>
                  <a:pt x="0" y="356097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8802665"/>
            <a:ext cx="5353685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73935" algn="l"/>
                <a:tab pos="2872105" algn="l"/>
                <a:tab pos="3107055" algn="l"/>
                <a:tab pos="4211320" algn="l"/>
              </a:tabLst>
            </a:pPr>
            <a:r>
              <a:rPr sz="2750" spc="110" dirty="0">
                <a:latin typeface="Georgia"/>
                <a:cs typeface="Georgia"/>
              </a:rPr>
              <a:t>HANDELED</a:t>
            </a:r>
            <a:r>
              <a:rPr sz="2750" dirty="0">
                <a:latin typeface="Georgia"/>
                <a:cs typeface="Georgia"/>
              </a:rPr>
              <a:t>	</a:t>
            </a:r>
            <a:r>
              <a:rPr sz="2750" spc="-25" dirty="0">
                <a:latin typeface="Georgia"/>
                <a:cs typeface="Georgia"/>
              </a:rPr>
              <a:t>BY</a:t>
            </a:r>
            <a:r>
              <a:rPr sz="2750" dirty="0">
                <a:latin typeface="Georgia"/>
                <a:cs typeface="Georgia"/>
              </a:rPr>
              <a:t>	</a:t>
            </a:r>
            <a:r>
              <a:rPr sz="2750" spc="-50" dirty="0">
                <a:latin typeface="Georgia"/>
                <a:cs typeface="Georgia"/>
              </a:rPr>
              <a:t>:</a:t>
            </a:r>
            <a:r>
              <a:rPr sz="2750" dirty="0">
                <a:latin typeface="Georgia"/>
                <a:cs typeface="Georgia"/>
              </a:rPr>
              <a:t>	</a:t>
            </a:r>
            <a:r>
              <a:rPr sz="2750" spc="75" dirty="0">
                <a:latin typeface="Georgia"/>
                <a:cs typeface="Georgia"/>
              </a:rPr>
              <a:t>HARI</a:t>
            </a:r>
            <a:r>
              <a:rPr sz="2750" dirty="0">
                <a:latin typeface="Georgia"/>
                <a:cs typeface="Georgia"/>
              </a:rPr>
              <a:t>	</a:t>
            </a:r>
            <a:r>
              <a:rPr sz="2750" spc="114" dirty="0">
                <a:latin typeface="Georgia"/>
                <a:cs typeface="Georgia"/>
              </a:rPr>
              <a:t>PRIYA</a:t>
            </a:r>
            <a:endParaRPr sz="275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89187" y="180794"/>
            <a:ext cx="8481060" cy="244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38450">
              <a:lnSpc>
                <a:spcPct val="116700"/>
              </a:lnSpc>
              <a:spcBef>
                <a:spcPts val="95"/>
              </a:spcBef>
            </a:pPr>
            <a:r>
              <a:rPr spc="220" dirty="0"/>
              <a:t>Phase</a:t>
            </a:r>
            <a:r>
              <a:rPr spc="-170" dirty="0"/>
              <a:t> </a:t>
            </a:r>
            <a:r>
              <a:rPr spc="-555" dirty="0"/>
              <a:t>1: </a:t>
            </a:r>
            <a:r>
              <a:rPr spc="254" dirty="0"/>
              <a:t>Requirement</a:t>
            </a:r>
            <a:r>
              <a:rPr spc="-150" dirty="0"/>
              <a:t> </a:t>
            </a:r>
            <a:r>
              <a:rPr spc="425" dirty="0"/>
              <a:t>Analysis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976" y="3936141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8976" y="4717191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8976" y="5498241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8976" y="6279291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8976" y="7060341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26973" y="3454164"/>
            <a:ext cx="9384030" cy="393065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4400" spc="185" dirty="0">
                <a:latin typeface="Times New Roman"/>
                <a:cs typeface="Times New Roman"/>
              </a:rPr>
              <a:t>Understand</a:t>
            </a:r>
            <a:r>
              <a:rPr sz="4400" spc="20" dirty="0">
                <a:latin typeface="Times New Roman"/>
                <a:cs typeface="Times New Roman"/>
              </a:rPr>
              <a:t> </a:t>
            </a:r>
            <a:r>
              <a:rPr sz="4400" spc="140" dirty="0">
                <a:latin typeface="Times New Roman"/>
                <a:cs typeface="Times New Roman"/>
              </a:rPr>
              <a:t>User</a:t>
            </a:r>
            <a:r>
              <a:rPr sz="4400" spc="25" dirty="0">
                <a:latin typeface="Times New Roman"/>
                <a:cs typeface="Times New Roman"/>
              </a:rPr>
              <a:t> </a:t>
            </a:r>
            <a:r>
              <a:rPr sz="4400" spc="95" dirty="0">
                <a:latin typeface="Times New Roman"/>
                <a:cs typeface="Times New Roman"/>
              </a:rPr>
              <a:t>Needs</a:t>
            </a:r>
            <a:endParaRPr sz="4400">
              <a:latin typeface="Times New Roman"/>
              <a:cs typeface="Times New Roman"/>
            </a:endParaRPr>
          </a:p>
          <a:p>
            <a:pPr marL="12700" marR="5080">
              <a:lnSpc>
                <a:spcPts val="6150"/>
              </a:lnSpc>
              <a:spcBef>
                <a:spcPts val="150"/>
              </a:spcBef>
            </a:pPr>
            <a:r>
              <a:rPr sz="4400" spc="65" dirty="0">
                <a:latin typeface="Times New Roman"/>
                <a:cs typeface="Times New Roman"/>
              </a:rPr>
              <a:t>Collect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160" dirty="0">
                <a:latin typeface="Times New Roman"/>
                <a:cs typeface="Times New Roman"/>
              </a:rPr>
              <a:t>Hotel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110" dirty="0">
                <a:latin typeface="Times New Roman"/>
                <a:cs typeface="Times New Roman"/>
              </a:rPr>
              <a:t>Booking</a:t>
            </a:r>
            <a:r>
              <a:rPr sz="4400" spc="10" dirty="0">
                <a:latin typeface="Times New Roman"/>
                <a:cs typeface="Times New Roman"/>
              </a:rPr>
              <a:t> </a:t>
            </a:r>
            <a:r>
              <a:rPr sz="4400" spc="110" dirty="0">
                <a:latin typeface="Times New Roman"/>
                <a:cs typeface="Times New Roman"/>
              </a:rPr>
              <a:t>Requirements </a:t>
            </a:r>
            <a:r>
              <a:rPr sz="4400" spc="95" dirty="0">
                <a:latin typeface="Times New Roman"/>
                <a:cs typeface="Times New Roman"/>
              </a:rPr>
              <a:t>Identify</a:t>
            </a:r>
            <a:r>
              <a:rPr sz="4400" spc="5" dirty="0">
                <a:latin typeface="Times New Roman"/>
                <a:cs typeface="Times New Roman"/>
              </a:rPr>
              <a:t> </a:t>
            </a:r>
            <a:r>
              <a:rPr sz="4400" spc="165" dirty="0">
                <a:latin typeface="Times New Roman"/>
                <a:cs typeface="Times New Roman"/>
              </a:rPr>
              <a:t>Functional</a:t>
            </a:r>
            <a:r>
              <a:rPr sz="4400" spc="10" dirty="0">
                <a:latin typeface="Times New Roman"/>
                <a:cs typeface="Times New Roman"/>
              </a:rPr>
              <a:t> </a:t>
            </a:r>
            <a:r>
              <a:rPr sz="4400" spc="110" dirty="0">
                <a:latin typeface="Times New Roman"/>
                <a:cs typeface="Times New Roman"/>
              </a:rPr>
              <a:t>Requirements </a:t>
            </a:r>
            <a:r>
              <a:rPr sz="4400" spc="95" dirty="0">
                <a:latin typeface="Times New Roman"/>
                <a:cs typeface="Times New Roman"/>
              </a:rPr>
              <a:t>Identify</a:t>
            </a:r>
            <a:r>
              <a:rPr sz="4400" spc="10" dirty="0">
                <a:latin typeface="Times New Roman"/>
                <a:cs typeface="Times New Roman"/>
              </a:rPr>
              <a:t> </a:t>
            </a:r>
            <a:r>
              <a:rPr sz="4400" spc="215" dirty="0">
                <a:latin typeface="Times New Roman"/>
                <a:cs typeface="Times New Roman"/>
              </a:rPr>
              <a:t>Non-</a:t>
            </a:r>
            <a:r>
              <a:rPr sz="4400" spc="165" dirty="0">
                <a:latin typeface="Times New Roman"/>
                <a:cs typeface="Times New Roman"/>
              </a:rPr>
              <a:t>Functional</a:t>
            </a:r>
            <a:r>
              <a:rPr sz="4400" spc="10" dirty="0">
                <a:latin typeface="Times New Roman"/>
                <a:cs typeface="Times New Roman"/>
              </a:rPr>
              <a:t> </a:t>
            </a:r>
            <a:r>
              <a:rPr sz="4400" spc="110" dirty="0">
                <a:latin typeface="Times New Roman"/>
                <a:cs typeface="Times New Roman"/>
              </a:rPr>
              <a:t>Requirements </a:t>
            </a:r>
            <a:r>
              <a:rPr sz="4400" spc="140" dirty="0">
                <a:latin typeface="Times New Roman"/>
                <a:cs typeface="Times New Roman"/>
              </a:rPr>
              <a:t>Prepare</a:t>
            </a:r>
            <a:r>
              <a:rPr sz="4400" spc="15" dirty="0">
                <a:latin typeface="Times New Roman"/>
                <a:cs typeface="Times New Roman"/>
              </a:rPr>
              <a:t> </a:t>
            </a:r>
            <a:r>
              <a:rPr sz="4400" spc="120" dirty="0">
                <a:latin typeface="Times New Roman"/>
                <a:cs typeface="Times New Roman"/>
              </a:rPr>
              <a:t>Requirements</a:t>
            </a:r>
            <a:r>
              <a:rPr sz="4400" spc="15" dirty="0">
                <a:latin typeface="Times New Roman"/>
                <a:cs typeface="Times New Roman"/>
              </a:rPr>
              <a:t> </a:t>
            </a:r>
            <a:r>
              <a:rPr sz="4400" spc="160" dirty="0">
                <a:latin typeface="Times New Roman"/>
                <a:cs typeface="Times New Roman"/>
              </a:rPr>
              <a:t>Document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19629" y="936"/>
            <a:ext cx="14968855" cy="3364229"/>
            <a:chOff x="3319629" y="936"/>
            <a:chExt cx="14968855" cy="3364229"/>
          </a:xfrm>
        </p:grpSpPr>
        <p:sp>
          <p:nvSpPr>
            <p:cNvPr id="13" name="object 13"/>
            <p:cNvSpPr/>
            <p:nvPr/>
          </p:nvSpPr>
          <p:spPr>
            <a:xfrm>
              <a:off x="3338679" y="3096671"/>
              <a:ext cx="11167110" cy="19050"/>
            </a:xfrm>
            <a:custGeom>
              <a:avLst/>
              <a:gdLst/>
              <a:ahLst/>
              <a:cxnLst/>
              <a:rect l="l" t="t" r="r" b="b"/>
              <a:pathLst>
                <a:path w="11167110" h="19050">
                  <a:moveTo>
                    <a:pt x="0" y="19049"/>
                  </a:moveTo>
                  <a:lnTo>
                    <a:pt x="11166744" y="0"/>
                  </a:lnTo>
                </a:path>
              </a:pathLst>
            </a:custGeom>
            <a:ln w="3809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150825" y="936"/>
              <a:ext cx="4137660" cy="3364229"/>
            </a:xfrm>
            <a:custGeom>
              <a:avLst/>
              <a:gdLst/>
              <a:ahLst/>
              <a:cxnLst/>
              <a:rect l="l" t="t" r="r" b="b"/>
              <a:pathLst>
                <a:path w="4137659" h="3364229">
                  <a:moveTo>
                    <a:pt x="2801774" y="3068455"/>
                  </a:moveTo>
                  <a:lnTo>
                    <a:pt x="3245179" y="3131467"/>
                  </a:lnTo>
                  <a:lnTo>
                    <a:pt x="3199811" y="3150675"/>
                  </a:lnTo>
                  <a:lnTo>
                    <a:pt x="3159495" y="3157773"/>
                  </a:lnTo>
                  <a:lnTo>
                    <a:pt x="3119250" y="3190537"/>
                  </a:lnTo>
                  <a:lnTo>
                    <a:pt x="3084815" y="3211299"/>
                  </a:lnTo>
                  <a:lnTo>
                    <a:pt x="3052996" y="3245260"/>
                  </a:lnTo>
                  <a:lnTo>
                    <a:pt x="3025957" y="3279900"/>
                  </a:lnTo>
                  <a:lnTo>
                    <a:pt x="3002292" y="3327847"/>
                  </a:lnTo>
                  <a:lnTo>
                    <a:pt x="2985953" y="3364008"/>
                  </a:lnTo>
                  <a:lnTo>
                    <a:pt x="2980335" y="3324727"/>
                  </a:lnTo>
                  <a:lnTo>
                    <a:pt x="2970965" y="3272085"/>
                  </a:lnTo>
                  <a:lnTo>
                    <a:pt x="2954648" y="3231283"/>
                  </a:lnTo>
                  <a:lnTo>
                    <a:pt x="2933549" y="3189802"/>
                  </a:lnTo>
                  <a:lnTo>
                    <a:pt x="2906262" y="3160269"/>
                  </a:lnTo>
                  <a:lnTo>
                    <a:pt x="2876738" y="3117591"/>
                  </a:lnTo>
                  <a:lnTo>
                    <a:pt x="2839995" y="3099542"/>
                  </a:lnTo>
                  <a:lnTo>
                    <a:pt x="2801774" y="3068455"/>
                  </a:lnTo>
                  <a:close/>
                </a:path>
                <a:path w="4137659" h="3364229">
                  <a:moveTo>
                    <a:pt x="2708242" y="3042336"/>
                  </a:moveTo>
                  <a:lnTo>
                    <a:pt x="3342285" y="3132439"/>
                  </a:lnTo>
                  <a:lnTo>
                    <a:pt x="3292927" y="3138253"/>
                  </a:lnTo>
                  <a:lnTo>
                    <a:pt x="2754027" y="3061670"/>
                  </a:lnTo>
                  <a:lnTo>
                    <a:pt x="2708242" y="3042336"/>
                  </a:lnTo>
                  <a:close/>
                </a:path>
                <a:path w="4137659" h="3364229">
                  <a:moveTo>
                    <a:pt x="2568419" y="3009638"/>
                  </a:moveTo>
                  <a:lnTo>
                    <a:pt x="3485682" y="3139990"/>
                  </a:lnTo>
                  <a:lnTo>
                    <a:pt x="3436879" y="3145882"/>
                  </a:lnTo>
                  <a:lnTo>
                    <a:pt x="2613648" y="3028893"/>
                  </a:lnTo>
                  <a:lnTo>
                    <a:pt x="2568419" y="3009638"/>
                  </a:lnTo>
                  <a:close/>
                </a:path>
                <a:path w="4137659" h="3364229">
                  <a:moveTo>
                    <a:pt x="2476761" y="2983785"/>
                  </a:moveTo>
                  <a:lnTo>
                    <a:pt x="3580914" y="3140696"/>
                  </a:lnTo>
                  <a:lnTo>
                    <a:pt x="3532503" y="3146644"/>
                  </a:lnTo>
                  <a:lnTo>
                    <a:pt x="2521598" y="3002984"/>
                  </a:lnTo>
                  <a:lnTo>
                    <a:pt x="2476761" y="2983785"/>
                  </a:lnTo>
                  <a:close/>
                </a:path>
                <a:path w="4137659" h="3364229">
                  <a:moveTo>
                    <a:pt x="3509193" y="3092021"/>
                  </a:moveTo>
                  <a:lnTo>
                    <a:pt x="3770705" y="3129184"/>
                  </a:lnTo>
                  <a:lnTo>
                    <a:pt x="3627335" y="3147293"/>
                  </a:lnTo>
                  <a:lnTo>
                    <a:pt x="2430339" y="2977188"/>
                  </a:lnTo>
                  <a:lnTo>
                    <a:pt x="2385911" y="2958046"/>
                  </a:lnTo>
                  <a:lnTo>
                    <a:pt x="3316964" y="3090358"/>
                  </a:lnTo>
                  <a:lnTo>
                    <a:pt x="3366197" y="3084527"/>
                  </a:lnTo>
                  <a:lnTo>
                    <a:pt x="3460529" y="3097933"/>
                  </a:lnTo>
                  <a:lnTo>
                    <a:pt x="3509193" y="3092021"/>
                  </a:lnTo>
                  <a:close/>
                </a:path>
                <a:path w="4137659" h="3364229">
                  <a:moveTo>
                    <a:pt x="3064822" y="2797974"/>
                  </a:moveTo>
                  <a:lnTo>
                    <a:pt x="3068900" y="2849864"/>
                  </a:lnTo>
                  <a:lnTo>
                    <a:pt x="3081041" y="2890072"/>
                  </a:lnTo>
                  <a:lnTo>
                    <a:pt x="3098945" y="2931100"/>
                  </a:lnTo>
                  <a:lnTo>
                    <a:pt x="3122101" y="2972873"/>
                  </a:lnTo>
                  <a:lnTo>
                    <a:pt x="3149996" y="3015320"/>
                  </a:lnTo>
                  <a:lnTo>
                    <a:pt x="3183907" y="3045794"/>
                  </a:lnTo>
                  <a:lnTo>
                    <a:pt x="3221535" y="3076797"/>
                  </a:lnTo>
                  <a:lnTo>
                    <a:pt x="2836635" y="3022099"/>
                  </a:lnTo>
                  <a:lnTo>
                    <a:pt x="2881329" y="3002795"/>
                  </a:lnTo>
                  <a:lnTo>
                    <a:pt x="2922198" y="2982948"/>
                  </a:lnTo>
                  <a:lnTo>
                    <a:pt x="2960600" y="2949922"/>
                  </a:lnTo>
                  <a:lnTo>
                    <a:pt x="2994315" y="2916231"/>
                  </a:lnTo>
                  <a:lnTo>
                    <a:pt x="3022913" y="2881812"/>
                  </a:lnTo>
                  <a:lnTo>
                    <a:pt x="3045963" y="2846605"/>
                  </a:lnTo>
                  <a:lnTo>
                    <a:pt x="3064822" y="2797974"/>
                  </a:lnTo>
                  <a:close/>
                </a:path>
                <a:path w="4137659" h="3364229">
                  <a:moveTo>
                    <a:pt x="2297691" y="2919854"/>
                  </a:moveTo>
                  <a:lnTo>
                    <a:pt x="2556354" y="2956613"/>
                  </a:lnTo>
                  <a:lnTo>
                    <a:pt x="2601408" y="2975843"/>
                  </a:lnTo>
                  <a:lnTo>
                    <a:pt x="2695665" y="2989238"/>
                  </a:lnTo>
                  <a:lnTo>
                    <a:pt x="2741285" y="3008548"/>
                  </a:lnTo>
                  <a:lnTo>
                    <a:pt x="2385911" y="2958046"/>
                  </a:lnTo>
                  <a:lnTo>
                    <a:pt x="2297691" y="2919854"/>
                  </a:lnTo>
                  <a:close/>
                </a:path>
                <a:path w="4137659" h="3364229">
                  <a:moveTo>
                    <a:pt x="4118643" y="3037526"/>
                  </a:moveTo>
                  <a:lnTo>
                    <a:pt x="4136124" y="3040010"/>
                  </a:lnTo>
                  <a:lnTo>
                    <a:pt x="4136109" y="3091318"/>
                  </a:lnTo>
                  <a:lnTo>
                    <a:pt x="4095581" y="3098387"/>
                  </a:lnTo>
                  <a:lnTo>
                    <a:pt x="3816275" y="3135660"/>
                  </a:lnTo>
                  <a:lnTo>
                    <a:pt x="3555873" y="3098654"/>
                  </a:lnTo>
                  <a:lnTo>
                    <a:pt x="3652194" y="3086687"/>
                  </a:lnTo>
                  <a:lnTo>
                    <a:pt x="3698253" y="3093233"/>
                  </a:lnTo>
                  <a:lnTo>
                    <a:pt x="3887437" y="3068807"/>
                  </a:lnTo>
                  <a:lnTo>
                    <a:pt x="3932375" y="3075193"/>
                  </a:lnTo>
                  <a:lnTo>
                    <a:pt x="4025108" y="3062716"/>
                  </a:lnTo>
                  <a:lnTo>
                    <a:pt x="4072894" y="3043852"/>
                  </a:lnTo>
                  <a:lnTo>
                    <a:pt x="4118643" y="3037526"/>
                  </a:lnTo>
                  <a:close/>
                </a:path>
                <a:path w="4137659" h="3364229">
                  <a:moveTo>
                    <a:pt x="570" y="2236"/>
                  </a:moveTo>
                  <a:lnTo>
                    <a:pt x="51279" y="9442"/>
                  </a:lnTo>
                  <a:lnTo>
                    <a:pt x="56332" y="61470"/>
                  </a:lnTo>
                  <a:lnTo>
                    <a:pt x="63752" y="101008"/>
                  </a:lnTo>
                  <a:lnTo>
                    <a:pt x="69963" y="153201"/>
                  </a:lnTo>
                  <a:lnTo>
                    <a:pt x="78532" y="192901"/>
                  </a:lnTo>
                  <a:lnTo>
                    <a:pt x="85883" y="245256"/>
                  </a:lnTo>
                  <a:lnTo>
                    <a:pt x="95584" y="285118"/>
                  </a:lnTo>
                  <a:lnTo>
                    <a:pt x="104057" y="337632"/>
                  </a:lnTo>
                  <a:lnTo>
                    <a:pt x="114872" y="377652"/>
                  </a:lnTo>
                  <a:lnTo>
                    <a:pt x="124451" y="430323"/>
                  </a:lnTo>
                  <a:lnTo>
                    <a:pt x="136363" y="470499"/>
                  </a:lnTo>
                  <a:lnTo>
                    <a:pt x="148816" y="510752"/>
                  </a:lnTo>
                  <a:lnTo>
                    <a:pt x="160020" y="563654"/>
                  </a:lnTo>
                  <a:lnTo>
                    <a:pt x="173544" y="604059"/>
                  </a:lnTo>
                  <a:lnTo>
                    <a:pt x="187597" y="644539"/>
                  </a:lnTo>
                  <a:lnTo>
                    <a:pt x="202174" y="685093"/>
                  </a:lnTo>
                  <a:lnTo>
                    <a:pt x="215484" y="738295"/>
                  </a:lnTo>
                  <a:lnTo>
                    <a:pt x="231096" y="778996"/>
                  </a:lnTo>
                  <a:lnTo>
                    <a:pt x="247220" y="819770"/>
                  </a:lnTo>
                  <a:lnTo>
                    <a:pt x="263851" y="860617"/>
                  </a:lnTo>
                  <a:lnTo>
                    <a:pt x="280984" y="901534"/>
                  </a:lnTo>
                  <a:lnTo>
                    <a:pt x="298615" y="942523"/>
                  </a:lnTo>
                  <a:lnTo>
                    <a:pt x="314953" y="996155"/>
                  </a:lnTo>
                  <a:lnTo>
                    <a:pt x="333568" y="1037283"/>
                  </a:lnTo>
                  <a:lnTo>
                    <a:pt x="352668" y="1078480"/>
                  </a:lnTo>
                  <a:lnTo>
                    <a:pt x="372248" y="1119745"/>
                  </a:lnTo>
                  <a:lnTo>
                    <a:pt x="392305" y="1161079"/>
                  </a:lnTo>
                  <a:lnTo>
                    <a:pt x="412834" y="1202479"/>
                  </a:lnTo>
                  <a:lnTo>
                    <a:pt x="435618" y="1231372"/>
                  </a:lnTo>
                  <a:lnTo>
                    <a:pt x="457077" y="1272904"/>
                  </a:lnTo>
                  <a:lnTo>
                    <a:pt x="478996" y="1314502"/>
                  </a:lnTo>
                  <a:lnTo>
                    <a:pt x="501370" y="1356164"/>
                  </a:lnTo>
                  <a:lnTo>
                    <a:pt x="524193" y="1397890"/>
                  </a:lnTo>
                  <a:lnTo>
                    <a:pt x="547463" y="1439680"/>
                  </a:lnTo>
                  <a:lnTo>
                    <a:pt x="572961" y="1468959"/>
                  </a:lnTo>
                  <a:lnTo>
                    <a:pt x="597109" y="1510873"/>
                  </a:lnTo>
                  <a:lnTo>
                    <a:pt x="621690" y="1552849"/>
                  </a:lnTo>
                  <a:lnTo>
                    <a:pt x="648487" y="1582312"/>
                  </a:lnTo>
                  <a:lnTo>
                    <a:pt x="673920" y="1624410"/>
                  </a:lnTo>
                  <a:lnTo>
                    <a:pt x="699774" y="1666566"/>
                  </a:lnTo>
                  <a:lnTo>
                    <a:pt x="727829" y="1696209"/>
                  </a:lnTo>
                  <a:lnTo>
                    <a:pt x="754509" y="1738483"/>
                  </a:lnTo>
                  <a:lnTo>
                    <a:pt x="783382" y="1768241"/>
                  </a:lnTo>
                  <a:lnTo>
                    <a:pt x="810871" y="1810630"/>
                  </a:lnTo>
                  <a:lnTo>
                    <a:pt x="870611" y="1870430"/>
                  </a:lnTo>
                  <a:lnTo>
                    <a:pt x="899280" y="1912987"/>
                  </a:lnTo>
                  <a:lnTo>
                    <a:pt x="961343" y="1973118"/>
                  </a:lnTo>
                  <a:lnTo>
                    <a:pt x="991154" y="2015837"/>
                  </a:lnTo>
                  <a:lnTo>
                    <a:pt x="1023124" y="2046035"/>
                  </a:lnTo>
                  <a:lnTo>
                    <a:pt x="1088161" y="2106588"/>
                  </a:lnTo>
                  <a:lnTo>
                    <a:pt x="1188395" y="2197798"/>
                  </a:lnTo>
                  <a:lnTo>
                    <a:pt x="1291741" y="2289450"/>
                  </a:lnTo>
                  <a:lnTo>
                    <a:pt x="1398080" y="2381527"/>
                  </a:lnTo>
                  <a:lnTo>
                    <a:pt x="1435958" y="2399738"/>
                  </a:lnTo>
                  <a:lnTo>
                    <a:pt x="1509081" y="2461440"/>
                  </a:lnTo>
                  <a:lnTo>
                    <a:pt x="1547891" y="2479783"/>
                  </a:lnTo>
                  <a:lnTo>
                    <a:pt x="1585216" y="2510742"/>
                  </a:lnTo>
                  <a:lnTo>
                    <a:pt x="1624626" y="2529170"/>
                  </a:lnTo>
                  <a:lnTo>
                    <a:pt x="1662543" y="2560214"/>
                  </a:lnTo>
                  <a:lnTo>
                    <a:pt x="1702535" y="2578725"/>
                  </a:lnTo>
                  <a:lnTo>
                    <a:pt x="1741025" y="2609850"/>
                  </a:lnTo>
                  <a:lnTo>
                    <a:pt x="1822415" y="2647071"/>
                  </a:lnTo>
                  <a:lnTo>
                    <a:pt x="1861733" y="2678314"/>
                  </a:lnTo>
                  <a:lnTo>
                    <a:pt x="2028780" y="2753363"/>
                  </a:lnTo>
                  <a:lnTo>
                    <a:pt x="2069390" y="2784790"/>
                  </a:lnTo>
                  <a:lnTo>
                    <a:pt x="2154915" y="2822599"/>
                  </a:lnTo>
                  <a:lnTo>
                    <a:pt x="2199822" y="2828981"/>
                  </a:lnTo>
                  <a:lnTo>
                    <a:pt x="2374582" y="2905126"/>
                  </a:lnTo>
                  <a:lnTo>
                    <a:pt x="2420607" y="2911667"/>
                  </a:lnTo>
                  <a:lnTo>
                    <a:pt x="2509710" y="2949984"/>
                  </a:lnTo>
                  <a:lnTo>
                    <a:pt x="2252120" y="2913378"/>
                  </a:lnTo>
                  <a:lnTo>
                    <a:pt x="1910246" y="2762174"/>
                  </a:lnTo>
                  <a:lnTo>
                    <a:pt x="1870412" y="2730858"/>
                  </a:lnTo>
                  <a:lnTo>
                    <a:pt x="1747133" y="2674856"/>
                  </a:lnTo>
                  <a:lnTo>
                    <a:pt x="1708370" y="2643692"/>
                  </a:lnTo>
                  <a:lnTo>
                    <a:pt x="1668098" y="2625141"/>
                  </a:lnTo>
                  <a:lnTo>
                    <a:pt x="1629896" y="2594057"/>
                  </a:lnTo>
                  <a:lnTo>
                    <a:pt x="1590194" y="2575587"/>
                  </a:lnTo>
                  <a:lnTo>
                    <a:pt x="1552569" y="2544585"/>
                  </a:lnTo>
                  <a:lnTo>
                    <a:pt x="1513453" y="2526199"/>
                  </a:lnTo>
                  <a:lnTo>
                    <a:pt x="1439698" y="2464407"/>
                  </a:lnTo>
                  <a:lnTo>
                    <a:pt x="1401493" y="2446150"/>
                  </a:lnTo>
                  <a:lnTo>
                    <a:pt x="1294130" y="2353927"/>
                  </a:lnTo>
                  <a:lnTo>
                    <a:pt x="1189691" y="2262120"/>
                  </a:lnTo>
                  <a:lnTo>
                    <a:pt x="1088291" y="2170745"/>
                  </a:lnTo>
                  <a:lnTo>
                    <a:pt x="1022435" y="2110075"/>
                  </a:lnTo>
                  <a:lnTo>
                    <a:pt x="958015" y="2049610"/>
                  </a:lnTo>
                  <a:lnTo>
                    <a:pt x="926354" y="2019456"/>
                  </a:lnTo>
                  <a:lnTo>
                    <a:pt x="896851" y="1976780"/>
                  </a:lnTo>
                  <a:lnTo>
                    <a:pt x="835402" y="1916737"/>
                  </a:lnTo>
                  <a:lnTo>
                    <a:pt x="807039" y="1874224"/>
                  </a:lnTo>
                  <a:lnTo>
                    <a:pt x="777278" y="1844339"/>
                  </a:lnTo>
                  <a:lnTo>
                    <a:pt x="749696" y="1801937"/>
                  </a:lnTo>
                  <a:lnTo>
                    <a:pt x="720724" y="1772164"/>
                  </a:lnTo>
                  <a:lnTo>
                    <a:pt x="693940" y="1729875"/>
                  </a:lnTo>
                  <a:lnTo>
                    <a:pt x="665775" y="1700218"/>
                  </a:lnTo>
                  <a:lnTo>
                    <a:pt x="639806" y="1658044"/>
                  </a:lnTo>
                  <a:lnTo>
                    <a:pt x="612464" y="1628504"/>
                  </a:lnTo>
                  <a:lnTo>
                    <a:pt x="587327" y="1586449"/>
                  </a:lnTo>
                  <a:lnTo>
                    <a:pt x="562612" y="1544454"/>
                  </a:lnTo>
                  <a:lnTo>
                    <a:pt x="536537" y="1515093"/>
                  </a:lnTo>
                  <a:lnTo>
                    <a:pt x="512679" y="1473220"/>
                  </a:lnTo>
                  <a:lnTo>
                    <a:pt x="489257" y="1431408"/>
                  </a:lnTo>
                  <a:lnTo>
                    <a:pt x="466274" y="1389659"/>
                  </a:lnTo>
                  <a:lnTo>
                    <a:pt x="441947" y="1360547"/>
                  </a:lnTo>
                  <a:lnTo>
                    <a:pt x="419855" y="1318925"/>
                  </a:lnTo>
                  <a:lnTo>
                    <a:pt x="398215" y="1277367"/>
                  </a:lnTo>
                  <a:lnTo>
                    <a:pt x="377031" y="1235874"/>
                  </a:lnTo>
                  <a:lnTo>
                    <a:pt x="356308" y="1194446"/>
                  </a:lnTo>
                  <a:lnTo>
                    <a:pt x="336049" y="1153084"/>
                  </a:lnTo>
                  <a:lnTo>
                    <a:pt x="316259" y="1111789"/>
                  </a:lnTo>
                  <a:lnTo>
                    <a:pt x="296942" y="1070561"/>
                  </a:lnTo>
                  <a:lnTo>
                    <a:pt x="278102" y="1029401"/>
                  </a:lnTo>
                  <a:lnTo>
                    <a:pt x="259744" y="988309"/>
                  </a:lnTo>
                  <a:lnTo>
                    <a:pt x="241872" y="947287"/>
                  </a:lnTo>
                  <a:lnTo>
                    <a:pt x="224490" y="906334"/>
                  </a:lnTo>
                  <a:lnTo>
                    <a:pt x="207602" y="865451"/>
                  </a:lnTo>
                  <a:lnTo>
                    <a:pt x="193000" y="812065"/>
                  </a:lnTo>
                  <a:lnTo>
                    <a:pt x="177113" y="771325"/>
                  </a:lnTo>
                  <a:lnTo>
                    <a:pt x="161733" y="730656"/>
                  </a:lnTo>
                  <a:lnTo>
                    <a:pt x="146865" y="690061"/>
                  </a:lnTo>
                  <a:lnTo>
                    <a:pt x="134299" y="636964"/>
                  </a:lnTo>
                  <a:lnTo>
                    <a:pt x="120465" y="596516"/>
                  </a:lnTo>
                  <a:lnTo>
                    <a:pt x="107156" y="556142"/>
                  </a:lnTo>
                  <a:lnTo>
                    <a:pt x="94375" y="515843"/>
                  </a:lnTo>
                  <a:lnTo>
                    <a:pt x="83913" y="463045"/>
                  </a:lnTo>
                  <a:lnTo>
                    <a:pt x="72200" y="422898"/>
                  </a:lnTo>
                  <a:lnTo>
                    <a:pt x="62816" y="370254"/>
                  </a:lnTo>
                  <a:lnTo>
                    <a:pt x="52189" y="330261"/>
                  </a:lnTo>
                  <a:lnTo>
                    <a:pt x="42112" y="290346"/>
                  </a:lnTo>
                  <a:lnTo>
                    <a:pt x="34376" y="237936"/>
                  </a:lnTo>
                  <a:lnTo>
                    <a:pt x="25410" y="198180"/>
                  </a:lnTo>
                  <a:lnTo>
                    <a:pt x="18793" y="145929"/>
                  </a:lnTo>
                  <a:lnTo>
                    <a:pt x="10956" y="106332"/>
                  </a:lnTo>
                  <a:lnTo>
                    <a:pt x="5475" y="54243"/>
                  </a:lnTo>
                  <a:lnTo>
                    <a:pt x="570" y="2236"/>
                  </a:lnTo>
                  <a:close/>
                </a:path>
                <a:path w="4137659" h="3364229">
                  <a:moveTo>
                    <a:pt x="2866170" y="2615813"/>
                  </a:moveTo>
                  <a:lnTo>
                    <a:pt x="3309436" y="2678805"/>
                  </a:lnTo>
                  <a:lnTo>
                    <a:pt x="3263368" y="2685086"/>
                  </a:lnTo>
                  <a:lnTo>
                    <a:pt x="2908665" y="2634679"/>
                  </a:lnTo>
                  <a:lnTo>
                    <a:pt x="2866170" y="2615813"/>
                  </a:lnTo>
                  <a:close/>
                </a:path>
                <a:path w="4137659" h="3364229">
                  <a:moveTo>
                    <a:pt x="2735367" y="2584397"/>
                  </a:moveTo>
                  <a:lnTo>
                    <a:pt x="3443813" y="2685074"/>
                  </a:lnTo>
                  <a:lnTo>
                    <a:pt x="3397879" y="2691374"/>
                  </a:lnTo>
                  <a:lnTo>
                    <a:pt x="2777727" y="2603244"/>
                  </a:lnTo>
                  <a:lnTo>
                    <a:pt x="2735367" y="2584397"/>
                  </a:lnTo>
                  <a:close/>
                </a:path>
                <a:path w="4137659" h="3364229">
                  <a:moveTo>
                    <a:pt x="2563031" y="2534251"/>
                  </a:moveTo>
                  <a:lnTo>
                    <a:pt x="3623296" y="2684925"/>
                  </a:lnTo>
                  <a:lnTo>
                    <a:pt x="3531918" y="2697595"/>
                  </a:lnTo>
                  <a:lnTo>
                    <a:pt x="2647262" y="2571876"/>
                  </a:lnTo>
                  <a:lnTo>
                    <a:pt x="2563031" y="2534251"/>
                  </a:lnTo>
                  <a:close/>
                </a:path>
                <a:path w="4137659" h="3364229">
                  <a:moveTo>
                    <a:pt x="3451244" y="2634820"/>
                  </a:moveTo>
                  <a:lnTo>
                    <a:pt x="3757883" y="2678396"/>
                  </a:lnTo>
                  <a:lnTo>
                    <a:pt x="3667068" y="2691145"/>
                  </a:lnTo>
                  <a:lnTo>
                    <a:pt x="3270375" y="2634771"/>
                  </a:lnTo>
                  <a:lnTo>
                    <a:pt x="3316551" y="2628506"/>
                  </a:lnTo>
                  <a:lnTo>
                    <a:pt x="3405207" y="2641105"/>
                  </a:lnTo>
                  <a:lnTo>
                    <a:pt x="3451244" y="2634820"/>
                  </a:lnTo>
                  <a:close/>
                </a:path>
                <a:path w="4137659" h="3364229">
                  <a:moveTo>
                    <a:pt x="2435592" y="2490485"/>
                  </a:moveTo>
                  <a:lnTo>
                    <a:pt x="2741104" y="2533902"/>
                  </a:lnTo>
                  <a:lnTo>
                    <a:pt x="2783561" y="2552763"/>
                  </a:lnTo>
                  <a:lnTo>
                    <a:pt x="2872206" y="2565360"/>
                  </a:lnTo>
                  <a:lnTo>
                    <a:pt x="2914805" y="2584241"/>
                  </a:lnTo>
                  <a:lnTo>
                    <a:pt x="2519260" y="2528031"/>
                  </a:lnTo>
                  <a:lnTo>
                    <a:pt x="2435592" y="2490485"/>
                  </a:lnTo>
                  <a:close/>
                </a:path>
                <a:path w="4137659" h="3364229">
                  <a:moveTo>
                    <a:pt x="4124610" y="2576586"/>
                  </a:moveTo>
                  <a:lnTo>
                    <a:pt x="4136237" y="2578238"/>
                  </a:lnTo>
                  <a:lnTo>
                    <a:pt x="4136221" y="2629635"/>
                  </a:lnTo>
                  <a:lnTo>
                    <a:pt x="4114253" y="2639246"/>
                  </a:lnTo>
                  <a:lnTo>
                    <a:pt x="3801339" y="2684571"/>
                  </a:lnTo>
                  <a:lnTo>
                    <a:pt x="3495432" y="2641099"/>
                  </a:lnTo>
                  <a:lnTo>
                    <a:pt x="3541337" y="2634795"/>
                  </a:lnTo>
                  <a:lnTo>
                    <a:pt x="3585378" y="2641054"/>
                  </a:lnTo>
                  <a:lnTo>
                    <a:pt x="3631120" y="2634727"/>
                  </a:lnTo>
                  <a:lnTo>
                    <a:pt x="3674982" y="2640960"/>
                  </a:lnTo>
                  <a:lnTo>
                    <a:pt x="3811290" y="2621848"/>
                  </a:lnTo>
                  <a:lnTo>
                    <a:pt x="3854701" y="2628017"/>
                  </a:lnTo>
                  <a:lnTo>
                    <a:pt x="4078547" y="2595690"/>
                  </a:lnTo>
                  <a:lnTo>
                    <a:pt x="4124610" y="2576586"/>
                  </a:lnTo>
                  <a:close/>
                </a:path>
                <a:path w="4137659" h="3364229">
                  <a:moveTo>
                    <a:pt x="493483" y="8145"/>
                  </a:moveTo>
                  <a:lnTo>
                    <a:pt x="506333" y="9972"/>
                  </a:lnTo>
                  <a:lnTo>
                    <a:pt x="509608" y="23265"/>
                  </a:lnTo>
                  <a:lnTo>
                    <a:pt x="516955" y="62791"/>
                  </a:lnTo>
                  <a:lnTo>
                    <a:pt x="523166" y="114984"/>
                  </a:lnTo>
                  <a:lnTo>
                    <a:pt x="531816" y="154697"/>
                  </a:lnTo>
                  <a:lnTo>
                    <a:pt x="539331" y="207075"/>
                  </a:lnTo>
                  <a:lnTo>
                    <a:pt x="549285" y="246972"/>
                  </a:lnTo>
                  <a:lnTo>
                    <a:pt x="559890" y="286962"/>
                  </a:lnTo>
                  <a:lnTo>
                    <a:pt x="569359" y="339618"/>
                  </a:lnTo>
                  <a:lnTo>
                    <a:pt x="581268" y="379793"/>
                  </a:lnTo>
                  <a:lnTo>
                    <a:pt x="593828" y="420061"/>
                  </a:lnTo>
                  <a:lnTo>
                    <a:pt x="605252" y="472995"/>
                  </a:lnTo>
                  <a:lnTo>
                    <a:pt x="619116" y="513448"/>
                  </a:lnTo>
                  <a:lnTo>
                    <a:pt x="633631" y="553993"/>
                  </a:lnTo>
                  <a:lnTo>
                    <a:pt x="648797" y="594631"/>
                  </a:lnTo>
                  <a:lnTo>
                    <a:pt x="662829" y="647936"/>
                  </a:lnTo>
                  <a:lnTo>
                    <a:pt x="679298" y="688759"/>
                  </a:lnTo>
                  <a:lnTo>
                    <a:pt x="696420" y="729675"/>
                  </a:lnTo>
                  <a:lnTo>
                    <a:pt x="714193" y="770684"/>
                  </a:lnTo>
                  <a:lnTo>
                    <a:pt x="732618" y="811785"/>
                  </a:lnTo>
                  <a:lnTo>
                    <a:pt x="751695" y="852979"/>
                  </a:lnTo>
                  <a:lnTo>
                    <a:pt x="771423" y="894265"/>
                  </a:lnTo>
                  <a:lnTo>
                    <a:pt x="791802" y="935644"/>
                  </a:lnTo>
                  <a:lnTo>
                    <a:pt x="812834" y="977115"/>
                  </a:lnTo>
                  <a:lnTo>
                    <a:pt x="834517" y="1018680"/>
                  </a:lnTo>
                  <a:lnTo>
                    <a:pt x="856852" y="1060336"/>
                  </a:lnTo>
                  <a:lnTo>
                    <a:pt x="879838" y="1102086"/>
                  </a:lnTo>
                  <a:lnTo>
                    <a:pt x="903476" y="1143928"/>
                  </a:lnTo>
                  <a:lnTo>
                    <a:pt x="927766" y="1185862"/>
                  </a:lnTo>
                  <a:lnTo>
                    <a:pt x="952707" y="1227890"/>
                  </a:lnTo>
                  <a:lnTo>
                    <a:pt x="978300" y="1270009"/>
                  </a:lnTo>
                  <a:lnTo>
                    <a:pt x="1004545" y="1312222"/>
                  </a:lnTo>
                  <a:lnTo>
                    <a:pt x="1031441" y="1354527"/>
                  </a:lnTo>
                  <a:lnTo>
                    <a:pt x="1060776" y="1384351"/>
                  </a:lnTo>
                  <a:lnTo>
                    <a:pt x="1088976" y="1426841"/>
                  </a:lnTo>
                  <a:lnTo>
                    <a:pt x="1117703" y="1469406"/>
                  </a:lnTo>
                  <a:lnTo>
                    <a:pt x="1148616" y="1499455"/>
                  </a:lnTo>
                  <a:lnTo>
                    <a:pt x="1178133" y="1542132"/>
                  </a:lnTo>
                  <a:lnTo>
                    <a:pt x="1209820" y="1572290"/>
                  </a:lnTo>
                  <a:lnTo>
                    <a:pt x="1240096" y="1615076"/>
                  </a:lnTo>
                  <a:lnTo>
                    <a:pt x="1272526" y="1645339"/>
                  </a:lnTo>
                  <a:lnTo>
                    <a:pt x="1303528" y="1688228"/>
                  </a:lnTo>
                  <a:lnTo>
                    <a:pt x="1336670" y="1718593"/>
                  </a:lnTo>
                  <a:lnTo>
                    <a:pt x="1438127" y="1809977"/>
                  </a:lnTo>
                  <a:lnTo>
                    <a:pt x="1470811" y="1853104"/>
                  </a:lnTo>
                  <a:lnTo>
                    <a:pt x="1576069" y="1945028"/>
                  </a:lnTo>
                  <a:lnTo>
                    <a:pt x="1613531" y="1963179"/>
                  </a:lnTo>
                  <a:lnTo>
                    <a:pt x="1758969" y="2086468"/>
                  </a:lnTo>
                  <a:lnTo>
                    <a:pt x="1797761" y="2104808"/>
                  </a:lnTo>
                  <a:lnTo>
                    <a:pt x="1835008" y="2135757"/>
                  </a:lnTo>
                  <a:lnTo>
                    <a:pt x="1874277" y="2154165"/>
                  </a:lnTo>
                  <a:lnTo>
                    <a:pt x="1911986" y="2185179"/>
                  </a:lnTo>
                  <a:lnTo>
                    <a:pt x="1951702" y="2203651"/>
                  </a:lnTo>
                  <a:lnTo>
                    <a:pt x="1989841" y="2234726"/>
                  </a:lnTo>
                  <a:lnTo>
                    <a:pt x="2110819" y="2290406"/>
                  </a:lnTo>
                  <a:lnTo>
                    <a:pt x="2149716" y="2321584"/>
                  </a:lnTo>
                  <a:lnTo>
                    <a:pt x="2355611" y="2414981"/>
                  </a:lnTo>
                  <a:lnTo>
                    <a:pt x="2399007" y="2421148"/>
                  </a:lnTo>
                  <a:lnTo>
                    <a:pt x="2524558" y="2477473"/>
                  </a:lnTo>
                  <a:lnTo>
                    <a:pt x="2568409" y="2483705"/>
                  </a:lnTo>
                  <a:lnTo>
                    <a:pt x="2610568" y="2502524"/>
                  </a:lnTo>
                  <a:lnTo>
                    <a:pt x="2654599" y="2508781"/>
                  </a:lnTo>
                  <a:lnTo>
                    <a:pt x="2696923" y="2527623"/>
                  </a:lnTo>
                  <a:lnTo>
                    <a:pt x="2392136" y="2484310"/>
                  </a:lnTo>
                  <a:lnTo>
                    <a:pt x="2104238" y="2353603"/>
                  </a:lnTo>
                  <a:lnTo>
                    <a:pt x="2065527" y="2322447"/>
                  </a:lnTo>
                  <a:lnTo>
                    <a:pt x="1945163" y="2266865"/>
                  </a:lnTo>
                  <a:lnTo>
                    <a:pt x="1907201" y="2235809"/>
                  </a:lnTo>
                  <a:lnTo>
                    <a:pt x="1867679" y="2217365"/>
                  </a:lnTo>
                  <a:lnTo>
                    <a:pt x="1830162" y="2186379"/>
                  </a:lnTo>
                  <a:lnTo>
                    <a:pt x="1791083" y="2167997"/>
                  </a:lnTo>
                  <a:lnTo>
                    <a:pt x="1717205" y="2106188"/>
                  </a:lnTo>
                  <a:lnTo>
                    <a:pt x="1678847" y="2087910"/>
                  </a:lnTo>
                  <a:lnTo>
                    <a:pt x="1535191" y="1964874"/>
                  </a:lnTo>
                  <a:lnTo>
                    <a:pt x="1430418" y="1873019"/>
                  </a:lnTo>
                  <a:lnTo>
                    <a:pt x="1328415" y="1781558"/>
                  </a:lnTo>
                  <a:lnTo>
                    <a:pt x="1295065" y="1751163"/>
                  </a:lnTo>
                  <a:lnTo>
                    <a:pt x="1263840" y="1708243"/>
                  </a:lnTo>
                  <a:lnTo>
                    <a:pt x="1198859" y="1647698"/>
                  </a:lnTo>
                  <a:lnTo>
                    <a:pt x="1168692" y="1604928"/>
                  </a:lnTo>
                  <a:lnTo>
                    <a:pt x="1137106" y="1574784"/>
                  </a:lnTo>
                  <a:lnTo>
                    <a:pt x="1107682" y="1532120"/>
                  </a:lnTo>
                  <a:lnTo>
                    <a:pt x="1078642" y="1489511"/>
                  </a:lnTo>
                  <a:lnTo>
                    <a:pt x="1048205" y="1459530"/>
                  </a:lnTo>
                  <a:lnTo>
                    <a:pt x="1020071" y="1417049"/>
                  </a:lnTo>
                  <a:lnTo>
                    <a:pt x="992576" y="1374659"/>
                  </a:lnTo>
                  <a:lnTo>
                    <a:pt x="963931" y="1344933"/>
                  </a:lnTo>
                  <a:lnTo>
                    <a:pt x="937711" y="1302724"/>
                  </a:lnTo>
                  <a:lnTo>
                    <a:pt x="912130" y="1260606"/>
                  </a:lnTo>
                  <a:lnTo>
                    <a:pt x="887186" y="1218578"/>
                  </a:lnTo>
                  <a:lnTo>
                    <a:pt x="862880" y="1176642"/>
                  </a:lnTo>
                  <a:lnTo>
                    <a:pt x="839213" y="1134795"/>
                  </a:lnTo>
                  <a:lnTo>
                    <a:pt x="816183" y="1093040"/>
                  </a:lnTo>
                  <a:lnTo>
                    <a:pt x="793791" y="1051375"/>
                  </a:lnTo>
                  <a:lnTo>
                    <a:pt x="772038" y="1009801"/>
                  </a:lnTo>
                  <a:lnTo>
                    <a:pt x="750922" y="968317"/>
                  </a:lnTo>
                  <a:lnTo>
                    <a:pt x="730444" y="926924"/>
                  </a:lnTo>
                  <a:lnTo>
                    <a:pt x="710604" y="885622"/>
                  </a:lnTo>
                  <a:lnTo>
                    <a:pt x="691402" y="844410"/>
                  </a:lnTo>
                  <a:lnTo>
                    <a:pt x="672838" y="803290"/>
                  </a:lnTo>
                  <a:lnTo>
                    <a:pt x="654913" y="762259"/>
                  </a:lnTo>
                  <a:lnTo>
                    <a:pt x="637625" y="721320"/>
                  </a:lnTo>
                  <a:lnTo>
                    <a:pt x="620975" y="680471"/>
                  </a:lnTo>
                  <a:lnTo>
                    <a:pt x="606750" y="627139"/>
                  </a:lnTo>
                  <a:lnTo>
                    <a:pt x="591376" y="586471"/>
                  </a:lnTo>
                  <a:lnTo>
                    <a:pt x="576640" y="545894"/>
                  </a:lnTo>
                  <a:lnTo>
                    <a:pt x="562542" y="505408"/>
                  </a:lnTo>
                  <a:lnTo>
                    <a:pt x="549082" y="465013"/>
                  </a:lnTo>
                  <a:lnTo>
                    <a:pt x="538047" y="412134"/>
                  </a:lnTo>
                  <a:lnTo>
                    <a:pt x="525863" y="371920"/>
                  </a:lnTo>
                  <a:lnTo>
                    <a:pt x="514317" y="331796"/>
                  </a:lnTo>
                  <a:lnTo>
                    <a:pt x="505196" y="279189"/>
                  </a:lnTo>
                  <a:lnTo>
                    <a:pt x="494926" y="239247"/>
                  </a:lnTo>
                  <a:lnTo>
                    <a:pt x="485294" y="199396"/>
                  </a:lnTo>
                  <a:lnTo>
                    <a:pt x="478086" y="147061"/>
                  </a:lnTo>
                  <a:lnTo>
                    <a:pt x="469730" y="107391"/>
                  </a:lnTo>
                  <a:lnTo>
                    <a:pt x="463799" y="55237"/>
                  </a:lnTo>
                  <a:lnTo>
                    <a:pt x="456719" y="15748"/>
                  </a:lnTo>
                  <a:lnTo>
                    <a:pt x="456212" y="8229"/>
                  </a:lnTo>
                  <a:lnTo>
                    <a:pt x="493483" y="8145"/>
                  </a:lnTo>
                  <a:close/>
                </a:path>
                <a:path w="4137659" h="3364229">
                  <a:moveTo>
                    <a:pt x="4136252" y="2616718"/>
                  </a:moveTo>
                  <a:lnTo>
                    <a:pt x="4136384" y="2629658"/>
                  </a:lnTo>
                  <a:lnTo>
                    <a:pt x="4136248" y="2629639"/>
                  </a:lnTo>
                  <a:lnTo>
                    <a:pt x="4136252" y="2616718"/>
                  </a:lnTo>
                  <a:close/>
                </a:path>
                <a:path w="4137659" h="3364229">
                  <a:moveTo>
                    <a:pt x="2964353" y="2232110"/>
                  </a:moveTo>
                  <a:lnTo>
                    <a:pt x="3320892" y="2282778"/>
                  </a:lnTo>
                  <a:lnTo>
                    <a:pt x="3274571" y="2289023"/>
                  </a:lnTo>
                  <a:lnTo>
                    <a:pt x="3007097" y="2251012"/>
                  </a:lnTo>
                  <a:lnTo>
                    <a:pt x="2964353" y="2232110"/>
                  </a:lnTo>
                  <a:close/>
                </a:path>
                <a:path w="4137659" h="3364229">
                  <a:moveTo>
                    <a:pt x="2832832" y="2200592"/>
                  </a:moveTo>
                  <a:lnTo>
                    <a:pt x="3456005" y="2289151"/>
                  </a:lnTo>
                  <a:lnTo>
                    <a:pt x="3409832" y="2295417"/>
                  </a:lnTo>
                  <a:lnTo>
                    <a:pt x="2875424" y="2219472"/>
                  </a:lnTo>
                  <a:lnTo>
                    <a:pt x="2832832" y="2200592"/>
                  </a:lnTo>
                  <a:close/>
                </a:path>
                <a:path w="4137659" h="3364229">
                  <a:moveTo>
                    <a:pt x="2659696" y="2150332"/>
                  </a:moveTo>
                  <a:lnTo>
                    <a:pt x="3636327" y="2289121"/>
                  </a:lnTo>
                  <a:lnTo>
                    <a:pt x="3544558" y="2301735"/>
                  </a:lnTo>
                  <a:lnTo>
                    <a:pt x="2744296" y="2188010"/>
                  </a:lnTo>
                  <a:lnTo>
                    <a:pt x="2659696" y="2150332"/>
                  </a:lnTo>
                  <a:close/>
                </a:path>
                <a:path w="4137659" h="3364229">
                  <a:moveTo>
                    <a:pt x="4136365" y="2168101"/>
                  </a:moveTo>
                  <a:lnTo>
                    <a:pt x="4136356" y="2195151"/>
                  </a:lnTo>
                  <a:lnTo>
                    <a:pt x="4136356" y="2196014"/>
                  </a:lnTo>
                  <a:lnTo>
                    <a:pt x="4135401" y="2231769"/>
                  </a:lnTo>
                  <a:lnTo>
                    <a:pt x="4129300" y="2230902"/>
                  </a:lnTo>
                  <a:lnTo>
                    <a:pt x="3680266" y="2295365"/>
                  </a:lnTo>
                  <a:lnTo>
                    <a:pt x="3304071" y="2241905"/>
                  </a:lnTo>
                  <a:lnTo>
                    <a:pt x="3350010" y="2235605"/>
                  </a:lnTo>
                  <a:lnTo>
                    <a:pt x="3438167" y="2248133"/>
                  </a:lnTo>
                  <a:lnTo>
                    <a:pt x="3483938" y="2241810"/>
                  </a:lnTo>
                  <a:lnTo>
                    <a:pt x="3527846" y="2248050"/>
                  </a:lnTo>
                  <a:lnTo>
                    <a:pt x="3573454" y="2241704"/>
                  </a:lnTo>
                  <a:lnTo>
                    <a:pt x="3617179" y="2247917"/>
                  </a:lnTo>
                  <a:lnTo>
                    <a:pt x="3707871" y="2235150"/>
                  </a:lnTo>
                  <a:lnTo>
                    <a:pt x="3751245" y="2241314"/>
                  </a:lnTo>
                  <a:lnTo>
                    <a:pt x="4062953" y="2195818"/>
                  </a:lnTo>
                  <a:lnTo>
                    <a:pt x="4108517" y="2176638"/>
                  </a:lnTo>
                  <a:lnTo>
                    <a:pt x="4136365" y="2168101"/>
                  </a:lnTo>
                  <a:close/>
                </a:path>
                <a:path w="4137659" h="3364229">
                  <a:moveTo>
                    <a:pt x="908087" y="7218"/>
                  </a:moveTo>
                  <a:lnTo>
                    <a:pt x="913755" y="55043"/>
                  </a:lnTo>
                  <a:lnTo>
                    <a:pt x="922467" y="94764"/>
                  </a:lnTo>
                  <a:lnTo>
                    <a:pt x="930134" y="147163"/>
                  </a:lnTo>
                  <a:lnTo>
                    <a:pt x="940328" y="187095"/>
                  </a:lnTo>
                  <a:lnTo>
                    <a:pt x="951263" y="227132"/>
                  </a:lnTo>
                  <a:lnTo>
                    <a:pt x="962939" y="267274"/>
                  </a:lnTo>
                  <a:lnTo>
                    <a:pt x="973568" y="320095"/>
                  </a:lnTo>
                  <a:lnTo>
                    <a:pt x="986726" y="360447"/>
                  </a:lnTo>
                  <a:lnTo>
                    <a:pt x="1000623" y="400905"/>
                  </a:lnTo>
                  <a:lnTo>
                    <a:pt x="1013475" y="454042"/>
                  </a:lnTo>
                  <a:lnTo>
                    <a:pt x="1028854" y="494710"/>
                  </a:lnTo>
                  <a:lnTo>
                    <a:pt x="1044974" y="535484"/>
                  </a:lnTo>
                  <a:lnTo>
                    <a:pt x="1061835" y="576363"/>
                  </a:lnTo>
                  <a:lnTo>
                    <a:pt x="1079436" y="617347"/>
                  </a:lnTo>
                  <a:lnTo>
                    <a:pt x="1097778" y="658436"/>
                  </a:lnTo>
                  <a:lnTo>
                    <a:pt x="1116860" y="699631"/>
                  </a:lnTo>
                  <a:lnTo>
                    <a:pt x="1136684" y="740931"/>
                  </a:lnTo>
                  <a:lnTo>
                    <a:pt x="1157248" y="782336"/>
                  </a:lnTo>
                  <a:lnTo>
                    <a:pt x="1178553" y="823846"/>
                  </a:lnTo>
                  <a:lnTo>
                    <a:pt x="1200598" y="865462"/>
                  </a:lnTo>
                  <a:lnTo>
                    <a:pt x="1223384" y="907183"/>
                  </a:lnTo>
                  <a:lnTo>
                    <a:pt x="1246911" y="949009"/>
                  </a:lnTo>
                  <a:lnTo>
                    <a:pt x="1271179" y="990940"/>
                  </a:lnTo>
                  <a:lnTo>
                    <a:pt x="1296187" y="1032977"/>
                  </a:lnTo>
                  <a:lnTo>
                    <a:pt x="1321936" y="1075119"/>
                  </a:lnTo>
                  <a:lnTo>
                    <a:pt x="1350213" y="1104793"/>
                  </a:lnTo>
                  <a:lnTo>
                    <a:pt x="1377443" y="1147145"/>
                  </a:lnTo>
                  <a:lnTo>
                    <a:pt x="1405414" y="1189603"/>
                  </a:lnTo>
                  <a:lnTo>
                    <a:pt x="1433986" y="1232146"/>
                  </a:lnTo>
                  <a:lnTo>
                    <a:pt x="1464797" y="1262180"/>
                  </a:lnTo>
                  <a:lnTo>
                    <a:pt x="1494263" y="1304850"/>
                  </a:lnTo>
                  <a:lnTo>
                    <a:pt x="1525949" y="1335008"/>
                  </a:lnTo>
                  <a:lnTo>
                    <a:pt x="1556270" y="1377800"/>
                  </a:lnTo>
                  <a:lnTo>
                    <a:pt x="1588790" y="1408077"/>
                  </a:lnTo>
                  <a:lnTo>
                    <a:pt x="1655026" y="1468800"/>
                  </a:lnTo>
                  <a:lnTo>
                    <a:pt x="1686935" y="1511817"/>
                  </a:lnTo>
                  <a:lnTo>
                    <a:pt x="1790208" y="1603459"/>
                  </a:lnTo>
                  <a:lnTo>
                    <a:pt x="1896549" y="1695537"/>
                  </a:lnTo>
                  <a:lnTo>
                    <a:pt x="1934418" y="1713746"/>
                  </a:lnTo>
                  <a:lnTo>
                    <a:pt x="2007470" y="1775437"/>
                  </a:lnTo>
                  <a:lnTo>
                    <a:pt x="2046208" y="1793770"/>
                  </a:lnTo>
                  <a:lnTo>
                    <a:pt x="2083429" y="1824715"/>
                  </a:lnTo>
                  <a:lnTo>
                    <a:pt x="2122696" y="1843123"/>
                  </a:lnTo>
                  <a:lnTo>
                    <a:pt x="2160426" y="1874140"/>
                  </a:lnTo>
                  <a:lnTo>
                    <a:pt x="2240166" y="1911127"/>
                  </a:lnTo>
                  <a:lnTo>
                    <a:pt x="2278582" y="1942241"/>
                  </a:lnTo>
                  <a:lnTo>
                    <a:pt x="2565274" y="2072776"/>
                  </a:lnTo>
                  <a:lnTo>
                    <a:pt x="2608648" y="2078940"/>
                  </a:lnTo>
                  <a:lnTo>
                    <a:pt x="2692193" y="2116468"/>
                  </a:lnTo>
                  <a:lnTo>
                    <a:pt x="2735918" y="2122681"/>
                  </a:lnTo>
                  <a:lnTo>
                    <a:pt x="2777953" y="2141483"/>
                  </a:lnTo>
                  <a:lnTo>
                    <a:pt x="2821860" y="2147722"/>
                  </a:lnTo>
                  <a:lnTo>
                    <a:pt x="2864058" y="2166547"/>
                  </a:lnTo>
                  <a:lnTo>
                    <a:pt x="2952214" y="2179075"/>
                  </a:lnTo>
                  <a:lnTo>
                    <a:pt x="2994580" y="2197923"/>
                  </a:lnTo>
                  <a:lnTo>
                    <a:pt x="2615770" y="2144090"/>
                  </a:lnTo>
                  <a:lnTo>
                    <a:pt x="2202658" y="1957107"/>
                  </a:lnTo>
                  <a:lnTo>
                    <a:pt x="2164182" y="1925984"/>
                  </a:lnTo>
                  <a:lnTo>
                    <a:pt x="2084358" y="1888985"/>
                  </a:lnTo>
                  <a:lnTo>
                    <a:pt x="2046603" y="1857964"/>
                  </a:lnTo>
                  <a:lnTo>
                    <a:pt x="2007322" y="1839554"/>
                  </a:lnTo>
                  <a:lnTo>
                    <a:pt x="1896503" y="1746840"/>
                  </a:lnTo>
                  <a:lnTo>
                    <a:pt x="1858365" y="1728593"/>
                  </a:lnTo>
                  <a:lnTo>
                    <a:pt x="1751213" y="1636400"/>
                  </a:lnTo>
                  <a:lnTo>
                    <a:pt x="1647126" y="1544643"/>
                  </a:lnTo>
                  <a:lnTo>
                    <a:pt x="1614945" y="1501587"/>
                  </a:lnTo>
                  <a:lnTo>
                    <a:pt x="1548161" y="1440786"/>
                  </a:lnTo>
                  <a:lnTo>
                    <a:pt x="1515365" y="1410470"/>
                  </a:lnTo>
                  <a:lnTo>
                    <a:pt x="1484766" y="1367638"/>
                  </a:lnTo>
                  <a:lnTo>
                    <a:pt x="1452801" y="1337441"/>
                  </a:lnTo>
                  <a:lnTo>
                    <a:pt x="1423054" y="1294731"/>
                  </a:lnTo>
                  <a:lnTo>
                    <a:pt x="1393747" y="1252083"/>
                  </a:lnTo>
                  <a:lnTo>
                    <a:pt x="1363104" y="1222073"/>
                  </a:lnTo>
                  <a:lnTo>
                    <a:pt x="1334845" y="1179574"/>
                  </a:lnTo>
                  <a:lnTo>
                    <a:pt x="1307326" y="1137181"/>
                  </a:lnTo>
                  <a:lnTo>
                    <a:pt x="1280545" y="1094892"/>
                  </a:lnTo>
                  <a:lnTo>
                    <a:pt x="1252717" y="1065282"/>
                  </a:lnTo>
                  <a:lnTo>
                    <a:pt x="1227414" y="1023204"/>
                  </a:lnTo>
                  <a:lnTo>
                    <a:pt x="1202850" y="981230"/>
                  </a:lnTo>
                  <a:lnTo>
                    <a:pt x="1179025" y="939362"/>
                  </a:lnTo>
                  <a:lnTo>
                    <a:pt x="1155939" y="897598"/>
                  </a:lnTo>
                  <a:lnTo>
                    <a:pt x="1133592" y="855940"/>
                  </a:lnTo>
                  <a:lnTo>
                    <a:pt x="1111984" y="814386"/>
                  </a:lnTo>
                  <a:lnTo>
                    <a:pt x="1091115" y="772938"/>
                  </a:lnTo>
                  <a:lnTo>
                    <a:pt x="1070985" y="731594"/>
                  </a:lnTo>
                  <a:lnTo>
                    <a:pt x="1051595" y="690356"/>
                  </a:lnTo>
                  <a:lnTo>
                    <a:pt x="1032943" y="649222"/>
                  </a:lnTo>
                  <a:lnTo>
                    <a:pt x="1015030" y="608194"/>
                  </a:lnTo>
                  <a:lnTo>
                    <a:pt x="999643" y="554697"/>
                  </a:lnTo>
                  <a:lnTo>
                    <a:pt x="983208" y="513879"/>
                  </a:lnTo>
                  <a:lnTo>
                    <a:pt x="967512" y="473165"/>
                  </a:lnTo>
                  <a:lnTo>
                    <a:pt x="952556" y="432557"/>
                  </a:lnTo>
                  <a:lnTo>
                    <a:pt x="940125" y="379480"/>
                  </a:lnTo>
                  <a:lnTo>
                    <a:pt x="926647" y="339082"/>
                  </a:lnTo>
                  <a:lnTo>
                    <a:pt x="913908" y="298789"/>
                  </a:lnTo>
                  <a:lnTo>
                    <a:pt x="901908" y="258601"/>
                  </a:lnTo>
                  <a:lnTo>
                    <a:pt x="892434" y="205944"/>
                  </a:lnTo>
                  <a:lnTo>
                    <a:pt x="881912" y="165966"/>
                  </a:lnTo>
                  <a:lnTo>
                    <a:pt x="873916" y="113519"/>
                  </a:lnTo>
                  <a:lnTo>
                    <a:pt x="864873" y="73751"/>
                  </a:lnTo>
                  <a:lnTo>
                    <a:pt x="856568" y="34088"/>
                  </a:lnTo>
                  <a:lnTo>
                    <a:pt x="853261" y="7963"/>
                  </a:lnTo>
                  <a:lnTo>
                    <a:pt x="859797" y="7326"/>
                  </a:lnTo>
                  <a:lnTo>
                    <a:pt x="908087" y="7218"/>
                  </a:lnTo>
                  <a:close/>
                </a:path>
                <a:path w="4137659" h="3364229">
                  <a:moveTo>
                    <a:pt x="4137108" y="2167873"/>
                  </a:moveTo>
                  <a:lnTo>
                    <a:pt x="4136425" y="2193431"/>
                  </a:lnTo>
                  <a:lnTo>
                    <a:pt x="4136384" y="2180598"/>
                  </a:lnTo>
                  <a:lnTo>
                    <a:pt x="4136387" y="2168104"/>
                  </a:lnTo>
                  <a:lnTo>
                    <a:pt x="4137108" y="2167873"/>
                  </a:lnTo>
                  <a:close/>
                </a:path>
                <a:path w="4137659" h="3364229">
                  <a:moveTo>
                    <a:pt x="2992000" y="1889694"/>
                  </a:moveTo>
                  <a:lnTo>
                    <a:pt x="3389341" y="1946160"/>
                  </a:lnTo>
                  <a:lnTo>
                    <a:pt x="3343465" y="1952468"/>
                  </a:lnTo>
                  <a:lnTo>
                    <a:pt x="3034302" y="1908533"/>
                  </a:lnTo>
                  <a:lnTo>
                    <a:pt x="2992000" y="1889694"/>
                  </a:lnTo>
                  <a:close/>
                </a:path>
                <a:path w="4137659" h="3364229">
                  <a:moveTo>
                    <a:pt x="2861915" y="1858380"/>
                  </a:moveTo>
                  <a:lnTo>
                    <a:pt x="3522999" y="1952326"/>
                  </a:lnTo>
                  <a:lnTo>
                    <a:pt x="3477334" y="1958665"/>
                  </a:lnTo>
                  <a:lnTo>
                    <a:pt x="2904007" y="1877189"/>
                  </a:lnTo>
                  <a:lnTo>
                    <a:pt x="2861915" y="1858380"/>
                  </a:lnTo>
                  <a:close/>
                </a:path>
                <a:path w="4137659" h="3364229">
                  <a:moveTo>
                    <a:pt x="2734481" y="1814615"/>
                  </a:moveTo>
                  <a:lnTo>
                    <a:pt x="3657581" y="1945797"/>
                  </a:lnTo>
                  <a:lnTo>
                    <a:pt x="3566782" y="1958548"/>
                  </a:lnTo>
                  <a:lnTo>
                    <a:pt x="2818133" y="1852158"/>
                  </a:lnTo>
                  <a:lnTo>
                    <a:pt x="2734481" y="1814615"/>
                  </a:lnTo>
                  <a:close/>
                </a:path>
                <a:path w="4137659" h="3364229">
                  <a:moveTo>
                    <a:pt x="4135931" y="1821361"/>
                  </a:moveTo>
                  <a:lnTo>
                    <a:pt x="4136122" y="1872698"/>
                  </a:lnTo>
                  <a:lnTo>
                    <a:pt x="4101471" y="1880602"/>
                  </a:lnTo>
                  <a:lnTo>
                    <a:pt x="4058051" y="1887259"/>
                  </a:lnTo>
                  <a:lnTo>
                    <a:pt x="4012595" y="1906454"/>
                  </a:lnTo>
                  <a:lnTo>
                    <a:pt x="3700999" y="1951967"/>
                  </a:lnTo>
                  <a:lnTo>
                    <a:pt x="3306861" y="1895956"/>
                  </a:lnTo>
                  <a:lnTo>
                    <a:pt x="3352933" y="1889675"/>
                  </a:lnTo>
                  <a:lnTo>
                    <a:pt x="3441347" y="1902240"/>
                  </a:lnTo>
                  <a:lnTo>
                    <a:pt x="3487236" y="1895934"/>
                  </a:lnTo>
                  <a:lnTo>
                    <a:pt x="3531251" y="1902189"/>
                  </a:lnTo>
                  <a:lnTo>
                    <a:pt x="3576951" y="1895855"/>
                  </a:lnTo>
                  <a:lnTo>
                    <a:pt x="3620748" y="1902079"/>
                  </a:lnTo>
                  <a:lnTo>
                    <a:pt x="3711519" y="1889324"/>
                  </a:lnTo>
                  <a:lnTo>
                    <a:pt x="3754891" y="1895487"/>
                  </a:lnTo>
                  <a:lnTo>
                    <a:pt x="3933699" y="1869587"/>
                  </a:lnTo>
                  <a:lnTo>
                    <a:pt x="3979664" y="1850464"/>
                  </a:lnTo>
                  <a:lnTo>
                    <a:pt x="4110723" y="1830606"/>
                  </a:lnTo>
                  <a:lnTo>
                    <a:pt x="4135931" y="1821361"/>
                  </a:lnTo>
                  <a:close/>
                </a:path>
                <a:path w="4137659" h="3364229">
                  <a:moveTo>
                    <a:pt x="1253592" y="6446"/>
                  </a:moveTo>
                  <a:lnTo>
                    <a:pt x="1253910" y="13589"/>
                  </a:lnTo>
                  <a:lnTo>
                    <a:pt x="1263094" y="53377"/>
                  </a:lnTo>
                  <a:lnTo>
                    <a:pt x="1271346" y="105860"/>
                  </a:lnTo>
                  <a:lnTo>
                    <a:pt x="1282240" y="145891"/>
                  </a:lnTo>
                  <a:lnTo>
                    <a:pt x="1293990" y="186043"/>
                  </a:lnTo>
                  <a:lnTo>
                    <a:pt x="1304809" y="238891"/>
                  </a:lnTo>
                  <a:lnTo>
                    <a:pt x="1318270" y="279287"/>
                  </a:lnTo>
                  <a:lnTo>
                    <a:pt x="1332586" y="319804"/>
                  </a:lnTo>
                  <a:lnTo>
                    <a:pt x="1347758" y="360443"/>
                  </a:lnTo>
                  <a:lnTo>
                    <a:pt x="1361999" y="413777"/>
                  </a:lnTo>
                  <a:lnTo>
                    <a:pt x="1378882" y="454659"/>
                  </a:lnTo>
                  <a:lnTo>
                    <a:pt x="1396621" y="495663"/>
                  </a:lnTo>
                  <a:lnTo>
                    <a:pt x="1415215" y="536788"/>
                  </a:lnTo>
                  <a:lnTo>
                    <a:pt x="1434665" y="578035"/>
                  </a:lnTo>
                  <a:lnTo>
                    <a:pt x="1454970" y="619403"/>
                  </a:lnTo>
                  <a:lnTo>
                    <a:pt x="1476131" y="660893"/>
                  </a:lnTo>
                  <a:lnTo>
                    <a:pt x="1498147" y="702505"/>
                  </a:lnTo>
                  <a:lnTo>
                    <a:pt x="1521019" y="744238"/>
                  </a:lnTo>
                  <a:lnTo>
                    <a:pt x="1544746" y="786093"/>
                  </a:lnTo>
                  <a:lnTo>
                    <a:pt x="1569329" y="828069"/>
                  </a:lnTo>
                  <a:lnTo>
                    <a:pt x="1594767" y="870167"/>
                  </a:lnTo>
                  <a:lnTo>
                    <a:pt x="1622848" y="899812"/>
                  </a:lnTo>
                  <a:lnTo>
                    <a:pt x="1649997" y="942153"/>
                  </a:lnTo>
                  <a:lnTo>
                    <a:pt x="1678002" y="984616"/>
                  </a:lnTo>
                  <a:lnTo>
                    <a:pt x="1708487" y="1014603"/>
                  </a:lnTo>
                  <a:lnTo>
                    <a:pt x="1737705" y="1057238"/>
                  </a:lnTo>
                  <a:lnTo>
                    <a:pt x="1767431" y="1099946"/>
                  </a:lnTo>
                  <a:lnTo>
                    <a:pt x="1831924" y="1160421"/>
                  </a:lnTo>
                  <a:lnTo>
                    <a:pt x="1863090" y="1203333"/>
                  </a:lnTo>
                  <a:lnTo>
                    <a:pt x="1896497" y="1233735"/>
                  </a:lnTo>
                  <a:lnTo>
                    <a:pt x="1964615" y="1294726"/>
                  </a:lnTo>
                  <a:lnTo>
                    <a:pt x="2034383" y="1355951"/>
                  </a:lnTo>
                  <a:lnTo>
                    <a:pt x="2141894" y="1448195"/>
                  </a:lnTo>
                  <a:lnTo>
                    <a:pt x="2180225" y="1466470"/>
                  </a:lnTo>
                  <a:lnTo>
                    <a:pt x="2254296" y="1528307"/>
                  </a:lnTo>
                  <a:lnTo>
                    <a:pt x="2293581" y="1546717"/>
                  </a:lnTo>
                  <a:lnTo>
                    <a:pt x="2331370" y="1577742"/>
                  </a:lnTo>
                  <a:lnTo>
                    <a:pt x="2451708" y="1633327"/>
                  </a:lnTo>
                  <a:lnTo>
                    <a:pt x="2490526" y="1664498"/>
                  </a:lnTo>
                  <a:lnTo>
                    <a:pt x="2655039" y="1739187"/>
                  </a:lnTo>
                  <a:lnTo>
                    <a:pt x="2698411" y="1745351"/>
                  </a:lnTo>
                  <a:lnTo>
                    <a:pt x="2782034" y="1782890"/>
                  </a:lnTo>
                  <a:lnTo>
                    <a:pt x="2825832" y="1789114"/>
                  </a:lnTo>
                  <a:lnTo>
                    <a:pt x="2867958" y="1807928"/>
                  </a:lnTo>
                  <a:lnTo>
                    <a:pt x="2911972" y="1814183"/>
                  </a:lnTo>
                  <a:lnTo>
                    <a:pt x="2954288" y="1833024"/>
                  </a:lnTo>
                  <a:lnTo>
                    <a:pt x="3042702" y="1845589"/>
                  </a:lnTo>
                  <a:lnTo>
                    <a:pt x="3085200" y="1864456"/>
                  </a:lnTo>
                  <a:lnTo>
                    <a:pt x="2691063" y="1808445"/>
                  </a:lnTo>
                  <a:lnTo>
                    <a:pt x="2404483" y="1677926"/>
                  </a:lnTo>
                  <a:lnTo>
                    <a:pt x="2366174" y="1646826"/>
                  </a:lnTo>
                  <a:lnTo>
                    <a:pt x="2286744" y="1609883"/>
                  </a:lnTo>
                  <a:lnTo>
                    <a:pt x="2249222" y="1578896"/>
                  </a:lnTo>
                  <a:lnTo>
                    <a:pt x="2210201" y="1560523"/>
                  </a:lnTo>
                  <a:lnTo>
                    <a:pt x="2136648" y="1498760"/>
                  </a:lnTo>
                  <a:lnTo>
                    <a:pt x="2098567" y="1480521"/>
                  </a:lnTo>
                  <a:lnTo>
                    <a:pt x="1991770" y="1388378"/>
                  </a:lnTo>
                  <a:lnTo>
                    <a:pt x="1922439" y="1327215"/>
                  </a:lnTo>
                  <a:lnTo>
                    <a:pt x="1854719" y="1266281"/>
                  </a:lnTo>
                  <a:lnTo>
                    <a:pt x="1821495" y="1235905"/>
                  </a:lnTo>
                  <a:lnTo>
                    <a:pt x="1790500" y="1193017"/>
                  </a:lnTo>
                  <a:lnTo>
                    <a:pt x="1758172" y="1162768"/>
                  </a:lnTo>
                  <a:lnTo>
                    <a:pt x="1728098" y="1120011"/>
                  </a:lnTo>
                  <a:lnTo>
                    <a:pt x="1696717" y="1089896"/>
                  </a:lnTo>
                  <a:lnTo>
                    <a:pt x="1667615" y="1047278"/>
                  </a:lnTo>
                  <a:lnTo>
                    <a:pt x="1637231" y="1017305"/>
                  </a:lnTo>
                  <a:lnTo>
                    <a:pt x="1609308" y="974854"/>
                  </a:lnTo>
                  <a:lnTo>
                    <a:pt x="1582216" y="932521"/>
                  </a:lnTo>
                  <a:lnTo>
                    <a:pt x="1555957" y="890307"/>
                  </a:lnTo>
                  <a:lnTo>
                    <a:pt x="1528743" y="860784"/>
                  </a:lnTo>
                  <a:lnTo>
                    <a:pt x="1504148" y="818806"/>
                  </a:lnTo>
                  <a:lnTo>
                    <a:pt x="1480385" y="776946"/>
                  </a:lnTo>
                  <a:lnTo>
                    <a:pt x="1457454" y="735205"/>
                  </a:lnTo>
                  <a:lnTo>
                    <a:pt x="1435355" y="693581"/>
                  </a:lnTo>
                  <a:lnTo>
                    <a:pt x="1414088" y="652076"/>
                  </a:lnTo>
                  <a:lnTo>
                    <a:pt x="1393653" y="610690"/>
                  </a:lnTo>
                  <a:lnTo>
                    <a:pt x="1374051" y="569421"/>
                  </a:lnTo>
                  <a:lnTo>
                    <a:pt x="1355281" y="528271"/>
                  </a:lnTo>
                  <a:lnTo>
                    <a:pt x="1337342" y="487239"/>
                  </a:lnTo>
                  <a:lnTo>
                    <a:pt x="1320236" y="446325"/>
                  </a:lnTo>
                  <a:lnTo>
                    <a:pt x="1305749" y="392956"/>
                  </a:lnTo>
                  <a:lnTo>
                    <a:pt x="1290307" y="352279"/>
                  </a:lnTo>
                  <a:lnTo>
                    <a:pt x="1275697" y="311720"/>
                  </a:lnTo>
                  <a:lnTo>
                    <a:pt x="1261919" y="271279"/>
                  </a:lnTo>
                  <a:lnTo>
                    <a:pt x="1250760" y="218383"/>
                  </a:lnTo>
                  <a:lnTo>
                    <a:pt x="1238646" y="178178"/>
                  </a:lnTo>
                  <a:lnTo>
                    <a:pt x="1227365" y="138092"/>
                  </a:lnTo>
                  <a:lnTo>
                    <a:pt x="1216916" y="98125"/>
                  </a:lnTo>
                  <a:lnTo>
                    <a:pt x="1209085" y="45702"/>
                  </a:lnTo>
                  <a:lnTo>
                    <a:pt x="1201017" y="6564"/>
                  </a:lnTo>
                  <a:lnTo>
                    <a:pt x="1253592" y="6446"/>
                  </a:lnTo>
                  <a:close/>
                </a:path>
                <a:path w="4137659" h="3364229">
                  <a:moveTo>
                    <a:pt x="899356" y="1686"/>
                  </a:moveTo>
                  <a:lnTo>
                    <a:pt x="906820" y="2747"/>
                  </a:lnTo>
                  <a:lnTo>
                    <a:pt x="859797" y="7326"/>
                  </a:lnTo>
                  <a:lnTo>
                    <a:pt x="493483" y="8145"/>
                  </a:lnTo>
                  <a:lnTo>
                    <a:pt x="455845" y="2797"/>
                  </a:lnTo>
                  <a:lnTo>
                    <a:pt x="456212" y="8229"/>
                  </a:lnTo>
                  <a:lnTo>
                    <a:pt x="49146" y="9139"/>
                  </a:lnTo>
                  <a:lnTo>
                    <a:pt x="0" y="2154"/>
                  </a:lnTo>
                  <a:lnTo>
                    <a:pt x="899356" y="1686"/>
                  </a:lnTo>
                  <a:close/>
                </a:path>
                <a:path w="4137659" h="3364229">
                  <a:moveTo>
                    <a:pt x="1245279" y="1506"/>
                  </a:moveTo>
                  <a:lnTo>
                    <a:pt x="1200913" y="6057"/>
                  </a:lnTo>
                  <a:lnTo>
                    <a:pt x="1201017" y="6564"/>
                  </a:lnTo>
                  <a:lnTo>
                    <a:pt x="908087" y="7218"/>
                  </a:lnTo>
                  <a:lnTo>
                    <a:pt x="907569" y="2853"/>
                  </a:lnTo>
                  <a:lnTo>
                    <a:pt x="899356" y="1686"/>
                  </a:lnTo>
                  <a:lnTo>
                    <a:pt x="1245279" y="1506"/>
                  </a:lnTo>
                  <a:close/>
                </a:path>
                <a:path w="4137659" h="3364229">
                  <a:moveTo>
                    <a:pt x="4137041" y="0"/>
                  </a:moveTo>
                  <a:lnTo>
                    <a:pt x="1253592" y="6446"/>
                  </a:lnTo>
                  <a:lnTo>
                    <a:pt x="1253371" y="1502"/>
                  </a:lnTo>
                  <a:lnTo>
                    <a:pt x="4137041" y="0"/>
                  </a:lnTo>
                  <a:close/>
                </a:path>
                <a:path w="4137659" h="3364229">
                  <a:moveTo>
                    <a:pt x="1253335" y="679"/>
                  </a:moveTo>
                  <a:lnTo>
                    <a:pt x="1253371" y="1502"/>
                  </a:lnTo>
                  <a:lnTo>
                    <a:pt x="1245279" y="1506"/>
                  </a:lnTo>
                  <a:lnTo>
                    <a:pt x="1253335" y="6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0" y="8343450"/>
            <a:ext cx="2200275" cy="1943735"/>
          </a:xfrm>
          <a:custGeom>
            <a:avLst/>
            <a:gdLst/>
            <a:ahLst/>
            <a:cxnLst/>
            <a:rect l="l" t="t" r="r" b="b"/>
            <a:pathLst>
              <a:path w="2200275" h="1943734">
                <a:moveTo>
                  <a:pt x="2199781" y="1943549"/>
                </a:moveTo>
                <a:lnTo>
                  <a:pt x="0" y="0"/>
                </a:lnTo>
                <a:lnTo>
                  <a:pt x="0" y="1943549"/>
                </a:lnTo>
                <a:lnTo>
                  <a:pt x="2199781" y="19435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13997" y="8986551"/>
            <a:ext cx="158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331B0D"/>
                </a:solidFill>
                <a:latin typeface="Verdana"/>
                <a:cs typeface="Verdana"/>
              </a:rPr>
              <a:t>8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55452" y="0"/>
            <a:ext cx="15032990" cy="3952875"/>
            <a:chOff x="3255452" y="0"/>
            <a:chExt cx="15032990" cy="3952875"/>
          </a:xfrm>
        </p:grpSpPr>
        <p:sp>
          <p:nvSpPr>
            <p:cNvPr id="4" name="object 4"/>
            <p:cNvSpPr/>
            <p:nvPr/>
          </p:nvSpPr>
          <p:spPr>
            <a:xfrm>
              <a:off x="14335361" y="0"/>
              <a:ext cx="3952875" cy="3952875"/>
            </a:xfrm>
            <a:custGeom>
              <a:avLst/>
              <a:gdLst/>
              <a:ahLst/>
              <a:cxnLst/>
              <a:rect l="l" t="t" r="r" b="b"/>
              <a:pathLst>
                <a:path w="3952875" h="3952875">
                  <a:moveTo>
                    <a:pt x="3952638" y="0"/>
                  </a:moveTo>
                  <a:lnTo>
                    <a:pt x="0" y="0"/>
                  </a:lnTo>
                  <a:lnTo>
                    <a:pt x="3952638" y="3952638"/>
                  </a:lnTo>
                  <a:lnTo>
                    <a:pt x="395263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4502" y="2920538"/>
              <a:ext cx="11167110" cy="19050"/>
            </a:xfrm>
            <a:custGeom>
              <a:avLst/>
              <a:gdLst/>
              <a:ahLst/>
              <a:cxnLst/>
              <a:rect l="l" t="t" r="r" b="b"/>
              <a:pathLst>
                <a:path w="11167110" h="19050">
                  <a:moveTo>
                    <a:pt x="0" y="19049"/>
                  </a:moveTo>
                  <a:lnTo>
                    <a:pt x="11166744" y="0"/>
                  </a:lnTo>
                </a:path>
              </a:pathLst>
            </a:custGeom>
            <a:ln w="3809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60399" y="0"/>
              <a:ext cx="2727960" cy="2460625"/>
            </a:xfrm>
            <a:custGeom>
              <a:avLst/>
              <a:gdLst/>
              <a:ahLst/>
              <a:cxnLst/>
              <a:rect l="l" t="t" r="r" b="b"/>
              <a:pathLst>
                <a:path w="2727959" h="2460625">
                  <a:moveTo>
                    <a:pt x="0" y="0"/>
                  </a:moveTo>
                  <a:lnTo>
                    <a:pt x="2727600" y="2460623"/>
                  </a:lnTo>
                  <a:lnTo>
                    <a:pt x="2727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3152" y="3933276"/>
            <a:ext cx="133349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222934" y="3443108"/>
            <a:ext cx="6917055" cy="397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sz="4450" spc="90" dirty="0">
                <a:latin typeface="Times New Roman"/>
                <a:cs typeface="Times New Roman"/>
              </a:rPr>
              <a:t>Design</a:t>
            </a:r>
            <a:r>
              <a:rPr sz="4450" spc="160" dirty="0">
                <a:latin typeface="Times New Roman"/>
                <a:cs typeface="Times New Roman"/>
              </a:rPr>
              <a:t> </a:t>
            </a:r>
            <a:r>
              <a:rPr sz="4450" dirty="0">
                <a:latin typeface="Times New Roman"/>
                <a:cs typeface="Times New Roman"/>
              </a:rPr>
              <a:t>system</a:t>
            </a:r>
            <a:r>
              <a:rPr sz="4450" spc="160" dirty="0">
                <a:latin typeface="Times New Roman"/>
                <a:cs typeface="Times New Roman"/>
              </a:rPr>
              <a:t> </a:t>
            </a:r>
            <a:r>
              <a:rPr sz="4450" spc="105" dirty="0">
                <a:latin typeface="Times New Roman"/>
                <a:cs typeface="Times New Roman"/>
              </a:rPr>
              <a:t>architecture </a:t>
            </a:r>
            <a:r>
              <a:rPr sz="4450" spc="140" dirty="0">
                <a:latin typeface="Times New Roman"/>
                <a:cs typeface="Times New Roman"/>
              </a:rPr>
              <a:t>Create</a:t>
            </a:r>
            <a:r>
              <a:rPr sz="4450" spc="25" dirty="0">
                <a:latin typeface="Times New Roman"/>
                <a:cs typeface="Times New Roman"/>
              </a:rPr>
              <a:t> </a:t>
            </a:r>
            <a:r>
              <a:rPr sz="4450" spc="160" dirty="0">
                <a:latin typeface="Times New Roman"/>
                <a:cs typeface="Times New Roman"/>
              </a:rPr>
              <a:t>database</a:t>
            </a:r>
            <a:r>
              <a:rPr sz="4450" spc="25" dirty="0">
                <a:latin typeface="Times New Roman"/>
                <a:cs typeface="Times New Roman"/>
              </a:rPr>
              <a:t> </a:t>
            </a:r>
            <a:r>
              <a:rPr sz="4450" spc="125" dirty="0">
                <a:latin typeface="Times New Roman"/>
                <a:cs typeface="Times New Roman"/>
              </a:rPr>
              <a:t>structure </a:t>
            </a:r>
            <a:r>
              <a:rPr sz="4450" spc="90" dirty="0">
                <a:latin typeface="Times New Roman"/>
                <a:cs typeface="Times New Roman"/>
              </a:rPr>
              <a:t>Design</a:t>
            </a:r>
            <a:r>
              <a:rPr sz="4450" spc="15" dirty="0">
                <a:latin typeface="Times New Roman"/>
                <a:cs typeface="Times New Roman"/>
              </a:rPr>
              <a:t> </a:t>
            </a:r>
            <a:r>
              <a:rPr sz="4450" spc="90" dirty="0">
                <a:latin typeface="Times New Roman"/>
                <a:cs typeface="Times New Roman"/>
              </a:rPr>
              <a:t>user</a:t>
            </a:r>
            <a:r>
              <a:rPr sz="4450" spc="20" dirty="0">
                <a:latin typeface="Times New Roman"/>
                <a:cs typeface="Times New Roman"/>
              </a:rPr>
              <a:t> </a:t>
            </a:r>
            <a:r>
              <a:rPr sz="4450" spc="80" dirty="0">
                <a:latin typeface="Times New Roman"/>
                <a:cs typeface="Times New Roman"/>
              </a:rPr>
              <a:t>interface</a:t>
            </a:r>
            <a:r>
              <a:rPr sz="4450" spc="20" dirty="0">
                <a:latin typeface="Times New Roman"/>
                <a:cs typeface="Times New Roman"/>
              </a:rPr>
              <a:t> </a:t>
            </a:r>
            <a:r>
              <a:rPr sz="4450" spc="-10" dirty="0">
                <a:latin typeface="Times New Roman"/>
                <a:cs typeface="Times New Roman"/>
              </a:rPr>
              <a:t>screens </a:t>
            </a:r>
            <a:r>
              <a:rPr sz="4450" spc="90" dirty="0">
                <a:latin typeface="Times New Roman"/>
                <a:cs typeface="Times New Roman"/>
              </a:rPr>
              <a:t>Define</a:t>
            </a:r>
            <a:r>
              <a:rPr sz="4450" spc="10" dirty="0">
                <a:latin typeface="Times New Roman"/>
                <a:cs typeface="Times New Roman"/>
              </a:rPr>
              <a:t> </a:t>
            </a:r>
            <a:r>
              <a:rPr sz="4450" spc="100" dirty="0">
                <a:latin typeface="Times New Roman"/>
                <a:cs typeface="Times New Roman"/>
              </a:rPr>
              <a:t>modules</a:t>
            </a:r>
            <a:r>
              <a:rPr sz="4450" spc="15" dirty="0">
                <a:latin typeface="Times New Roman"/>
                <a:cs typeface="Times New Roman"/>
              </a:rPr>
              <a:t> </a:t>
            </a:r>
            <a:r>
              <a:rPr sz="4450" spc="225" dirty="0">
                <a:latin typeface="Times New Roman"/>
                <a:cs typeface="Times New Roman"/>
              </a:rPr>
              <a:t>and</a:t>
            </a:r>
            <a:r>
              <a:rPr sz="4450" spc="10" dirty="0">
                <a:latin typeface="Times New Roman"/>
                <a:cs typeface="Times New Roman"/>
              </a:rPr>
              <a:t> </a:t>
            </a:r>
            <a:r>
              <a:rPr sz="4450" spc="-20" dirty="0">
                <a:latin typeface="Times New Roman"/>
                <a:cs typeface="Times New Roman"/>
              </a:rPr>
              <a:t>flow </a:t>
            </a:r>
            <a:r>
              <a:rPr sz="4450" spc="145" dirty="0">
                <a:latin typeface="Times New Roman"/>
                <a:cs typeface="Times New Roman"/>
              </a:rPr>
              <a:t>Prepare</a:t>
            </a:r>
            <a:r>
              <a:rPr sz="4450" spc="5" dirty="0">
                <a:latin typeface="Times New Roman"/>
                <a:cs typeface="Times New Roman"/>
              </a:rPr>
              <a:t> </a:t>
            </a:r>
            <a:r>
              <a:rPr sz="4450" spc="55" dirty="0">
                <a:latin typeface="Times New Roman"/>
                <a:cs typeface="Times New Roman"/>
              </a:rPr>
              <a:t>design</a:t>
            </a:r>
            <a:r>
              <a:rPr sz="4450" spc="5" dirty="0">
                <a:latin typeface="Times New Roman"/>
                <a:cs typeface="Times New Roman"/>
              </a:rPr>
              <a:t> </a:t>
            </a:r>
            <a:r>
              <a:rPr sz="4450" spc="114" dirty="0">
                <a:latin typeface="Times New Roman"/>
                <a:cs typeface="Times New Roman"/>
              </a:rPr>
              <a:t>diagrams</a:t>
            </a:r>
            <a:endParaRPr sz="445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3152" y="4723851"/>
            <a:ext cx="133349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3152" y="5514426"/>
            <a:ext cx="133349" cy="133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3152" y="6305001"/>
            <a:ext cx="133349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3152" y="7095576"/>
            <a:ext cx="133349" cy="1333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74563" y="8685847"/>
            <a:ext cx="4096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25" dirty="0">
                <a:latin typeface="Georgia"/>
                <a:cs typeface="Georgia"/>
              </a:rPr>
              <a:t>HANDLED</a:t>
            </a:r>
            <a:r>
              <a:rPr sz="2700" spc="-40" dirty="0">
                <a:latin typeface="Georgia"/>
                <a:cs typeface="Georgia"/>
              </a:rPr>
              <a:t> </a:t>
            </a:r>
            <a:r>
              <a:rPr sz="2700" spc="-130" dirty="0">
                <a:latin typeface="Georgia"/>
                <a:cs typeface="Georgia"/>
              </a:rPr>
              <a:t>BY</a:t>
            </a:r>
            <a:r>
              <a:rPr sz="2700" spc="-35" dirty="0">
                <a:latin typeface="Georgia"/>
                <a:cs typeface="Georgia"/>
              </a:rPr>
              <a:t> </a:t>
            </a:r>
            <a:r>
              <a:rPr sz="2700" spc="-195" dirty="0">
                <a:latin typeface="Georgia"/>
                <a:cs typeface="Georgia"/>
              </a:rPr>
              <a:t>:</a:t>
            </a:r>
            <a:r>
              <a:rPr sz="2700" spc="-35" dirty="0">
                <a:latin typeface="Georgia"/>
                <a:cs typeface="Georgia"/>
              </a:rPr>
              <a:t> </a:t>
            </a:r>
            <a:r>
              <a:rPr sz="2700" spc="-85" dirty="0">
                <a:latin typeface="Georgia"/>
                <a:cs typeface="Georgia"/>
              </a:rPr>
              <a:t>LEKHA</a:t>
            </a:r>
            <a:r>
              <a:rPr sz="2700" spc="-35" dirty="0">
                <a:latin typeface="Georgia"/>
                <a:cs typeface="Georgia"/>
              </a:rPr>
              <a:t> </a:t>
            </a:r>
            <a:r>
              <a:rPr sz="2700" spc="-25" dirty="0">
                <a:latin typeface="Georgia"/>
                <a:cs typeface="Georgia"/>
              </a:rPr>
              <a:t>SAI</a:t>
            </a:r>
            <a:endParaRPr sz="2700">
              <a:latin typeface="Georgia"/>
              <a:cs typeface="Georg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813472" y="52903"/>
            <a:ext cx="5632450" cy="244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76020">
              <a:lnSpc>
                <a:spcPct val="116700"/>
              </a:lnSpc>
              <a:spcBef>
                <a:spcPts val="95"/>
              </a:spcBef>
            </a:pPr>
            <a:r>
              <a:rPr spc="220" dirty="0"/>
              <a:t>Phase</a:t>
            </a:r>
            <a:r>
              <a:rPr spc="-170" dirty="0"/>
              <a:t> </a:t>
            </a:r>
            <a:r>
              <a:rPr spc="-25" dirty="0"/>
              <a:t>2: </a:t>
            </a:r>
            <a:r>
              <a:rPr spc="320" dirty="0"/>
              <a:t>System</a:t>
            </a:r>
            <a:r>
              <a:rPr spc="-165" dirty="0"/>
              <a:t> </a:t>
            </a:r>
            <a:r>
              <a:rPr spc="340" dirty="0"/>
              <a:t>Design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1580280"/>
            <a:ext cx="2440940" cy="8699500"/>
          </a:xfrm>
          <a:custGeom>
            <a:avLst/>
            <a:gdLst/>
            <a:ahLst/>
            <a:cxnLst/>
            <a:rect l="l" t="t" r="r" b="b"/>
            <a:pathLst>
              <a:path w="2440940" h="8699500">
                <a:moveTo>
                  <a:pt x="2232318" y="8699499"/>
                </a:moveTo>
                <a:lnTo>
                  <a:pt x="2204316" y="8699499"/>
                </a:lnTo>
                <a:lnTo>
                  <a:pt x="2204316" y="4444999"/>
                </a:lnTo>
                <a:lnTo>
                  <a:pt x="2167840" y="4317999"/>
                </a:lnTo>
                <a:lnTo>
                  <a:pt x="1992829" y="4267199"/>
                </a:lnTo>
                <a:lnTo>
                  <a:pt x="2167840" y="4216399"/>
                </a:lnTo>
                <a:lnTo>
                  <a:pt x="2204316" y="4089399"/>
                </a:lnTo>
                <a:lnTo>
                  <a:pt x="2204316" y="3594099"/>
                </a:lnTo>
                <a:lnTo>
                  <a:pt x="2204026" y="3543299"/>
                </a:lnTo>
                <a:lnTo>
                  <a:pt x="2203160" y="3492499"/>
                </a:lnTo>
                <a:lnTo>
                  <a:pt x="2201720" y="3441699"/>
                </a:lnTo>
                <a:lnTo>
                  <a:pt x="2199710" y="3403599"/>
                </a:lnTo>
                <a:lnTo>
                  <a:pt x="2197133" y="3352799"/>
                </a:lnTo>
                <a:lnTo>
                  <a:pt x="2193992" y="3301999"/>
                </a:lnTo>
                <a:lnTo>
                  <a:pt x="2190291" y="3251199"/>
                </a:lnTo>
                <a:lnTo>
                  <a:pt x="2186033" y="3213099"/>
                </a:lnTo>
                <a:lnTo>
                  <a:pt x="2181221" y="3162299"/>
                </a:lnTo>
                <a:lnTo>
                  <a:pt x="2175858" y="3111499"/>
                </a:lnTo>
                <a:lnTo>
                  <a:pt x="2169948" y="3060699"/>
                </a:lnTo>
                <a:lnTo>
                  <a:pt x="2163494" y="3022599"/>
                </a:lnTo>
                <a:lnTo>
                  <a:pt x="2156500" y="2971799"/>
                </a:lnTo>
                <a:lnTo>
                  <a:pt x="2148968" y="2920999"/>
                </a:lnTo>
                <a:lnTo>
                  <a:pt x="2140902" y="2882899"/>
                </a:lnTo>
                <a:lnTo>
                  <a:pt x="2132305" y="2832099"/>
                </a:lnTo>
                <a:lnTo>
                  <a:pt x="2123181" y="2793999"/>
                </a:lnTo>
                <a:lnTo>
                  <a:pt x="2113533" y="2743199"/>
                </a:lnTo>
                <a:lnTo>
                  <a:pt x="2103363" y="2692399"/>
                </a:lnTo>
                <a:lnTo>
                  <a:pt x="2092676" y="2654299"/>
                </a:lnTo>
                <a:lnTo>
                  <a:pt x="2081475" y="2603499"/>
                </a:lnTo>
                <a:lnTo>
                  <a:pt x="2069762" y="2565399"/>
                </a:lnTo>
                <a:lnTo>
                  <a:pt x="2057542" y="2514599"/>
                </a:lnTo>
                <a:lnTo>
                  <a:pt x="2044817" y="2476499"/>
                </a:lnTo>
                <a:lnTo>
                  <a:pt x="2031591" y="2425699"/>
                </a:lnTo>
                <a:lnTo>
                  <a:pt x="2017868" y="2387599"/>
                </a:lnTo>
                <a:lnTo>
                  <a:pt x="2003649" y="2336799"/>
                </a:lnTo>
                <a:lnTo>
                  <a:pt x="1988939" y="2298699"/>
                </a:lnTo>
                <a:lnTo>
                  <a:pt x="1973741" y="2247899"/>
                </a:lnTo>
                <a:lnTo>
                  <a:pt x="1958059" y="2209799"/>
                </a:lnTo>
                <a:lnTo>
                  <a:pt x="1941894" y="2171699"/>
                </a:lnTo>
                <a:lnTo>
                  <a:pt x="1925252" y="2120899"/>
                </a:lnTo>
                <a:lnTo>
                  <a:pt x="1908135" y="2082799"/>
                </a:lnTo>
                <a:lnTo>
                  <a:pt x="1890546" y="2044699"/>
                </a:lnTo>
                <a:lnTo>
                  <a:pt x="1872489" y="1993899"/>
                </a:lnTo>
                <a:lnTo>
                  <a:pt x="1853966" y="1955799"/>
                </a:lnTo>
                <a:lnTo>
                  <a:pt x="1834982" y="1917699"/>
                </a:lnTo>
                <a:lnTo>
                  <a:pt x="1815540" y="1879599"/>
                </a:lnTo>
                <a:lnTo>
                  <a:pt x="1795642" y="1828799"/>
                </a:lnTo>
                <a:lnTo>
                  <a:pt x="1775292" y="1790699"/>
                </a:lnTo>
                <a:lnTo>
                  <a:pt x="1754494" y="1752599"/>
                </a:lnTo>
                <a:lnTo>
                  <a:pt x="1733251" y="1714499"/>
                </a:lnTo>
                <a:lnTo>
                  <a:pt x="1711565" y="1676399"/>
                </a:lnTo>
                <a:lnTo>
                  <a:pt x="1689441" y="1638299"/>
                </a:lnTo>
                <a:lnTo>
                  <a:pt x="1666881" y="1587499"/>
                </a:lnTo>
                <a:lnTo>
                  <a:pt x="1643889" y="1549399"/>
                </a:lnTo>
                <a:lnTo>
                  <a:pt x="1620468" y="1511299"/>
                </a:lnTo>
                <a:lnTo>
                  <a:pt x="1596622" y="1473199"/>
                </a:lnTo>
                <a:lnTo>
                  <a:pt x="1572353" y="1435099"/>
                </a:lnTo>
                <a:lnTo>
                  <a:pt x="1547665" y="1396999"/>
                </a:lnTo>
                <a:lnTo>
                  <a:pt x="1522562" y="1358899"/>
                </a:lnTo>
                <a:lnTo>
                  <a:pt x="1497046" y="1320799"/>
                </a:lnTo>
                <a:lnTo>
                  <a:pt x="1471121" y="1282699"/>
                </a:lnTo>
                <a:lnTo>
                  <a:pt x="1444790" y="1257299"/>
                </a:lnTo>
                <a:lnTo>
                  <a:pt x="1418057" y="1219199"/>
                </a:lnTo>
                <a:lnTo>
                  <a:pt x="1390924" y="1181099"/>
                </a:lnTo>
                <a:lnTo>
                  <a:pt x="1363395" y="1142999"/>
                </a:lnTo>
                <a:lnTo>
                  <a:pt x="1335474" y="1104899"/>
                </a:lnTo>
                <a:lnTo>
                  <a:pt x="1307163" y="1079499"/>
                </a:lnTo>
                <a:lnTo>
                  <a:pt x="1278466" y="1041399"/>
                </a:lnTo>
                <a:lnTo>
                  <a:pt x="1249386" y="1003299"/>
                </a:lnTo>
                <a:lnTo>
                  <a:pt x="1219926" y="965199"/>
                </a:lnTo>
                <a:lnTo>
                  <a:pt x="1190090" y="939799"/>
                </a:lnTo>
                <a:lnTo>
                  <a:pt x="1159882" y="901699"/>
                </a:lnTo>
                <a:lnTo>
                  <a:pt x="1129303" y="876299"/>
                </a:lnTo>
                <a:lnTo>
                  <a:pt x="1098358" y="838199"/>
                </a:lnTo>
                <a:lnTo>
                  <a:pt x="1067050" y="800099"/>
                </a:lnTo>
                <a:lnTo>
                  <a:pt x="1035382" y="774699"/>
                </a:lnTo>
                <a:lnTo>
                  <a:pt x="1003358" y="736599"/>
                </a:lnTo>
                <a:lnTo>
                  <a:pt x="970980" y="711199"/>
                </a:lnTo>
                <a:lnTo>
                  <a:pt x="938253" y="673099"/>
                </a:lnTo>
                <a:lnTo>
                  <a:pt x="871761" y="622299"/>
                </a:lnTo>
                <a:lnTo>
                  <a:pt x="838003" y="584199"/>
                </a:lnTo>
                <a:lnTo>
                  <a:pt x="769480" y="533399"/>
                </a:lnTo>
                <a:lnTo>
                  <a:pt x="734721" y="495299"/>
                </a:lnTo>
                <a:lnTo>
                  <a:pt x="664227" y="444499"/>
                </a:lnTo>
                <a:lnTo>
                  <a:pt x="556090" y="368299"/>
                </a:lnTo>
                <a:lnTo>
                  <a:pt x="445159" y="292099"/>
                </a:lnTo>
                <a:lnTo>
                  <a:pt x="331522" y="215899"/>
                </a:lnTo>
                <a:lnTo>
                  <a:pt x="175950" y="114299"/>
                </a:lnTo>
                <a:lnTo>
                  <a:pt x="136355" y="101599"/>
                </a:lnTo>
                <a:lnTo>
                  <a:pt x="56345" y="50799"/>
                </a:lnTo>
                <a:lnTo>
                  <a:pt x="15936" y="38099"/>
                </a:lnTo>
                <a:lnTo>
                  <a:pt x="0" y="25399"/>
                </a:lnTo>
                <a:lnTo>
                  <a:pt x="0" y="0"/>
                </a:lnTo>
                <a:lnTo>
                  <a:pt x="16596" y="0"/>
                </a:lnTo>
                <a:lnTo>
                  <a:pt x="57070" y="25399"/>
                </a:lnTo>
                <a:lnTo>
                  <a:pt x="97279" y="38099"/>
                </a:lnTo>
                <a:lnTo>
                  <a:pt x="216285" y="114299"/>
                </a:lnTo>
                <a:lnTo>
                  <a:pt x="255403" y="126999"/>
                </a:lnTo>
                <a:lnTo>
                  <a:pt x="371057" y="203199"/>
                </a:lnTo>
                <a:lnTo>
                  <a:pt x="484096" y="279399"/>
                </a:lnTo>
                <a:lnTo>
                  <a:pt x="594431" y="355599"/>
                </a:lnTo>
                <a:lnTo>
                  <a:pt x="666442" y="406399"/>
                </a:lnTo>
                <a:lnTo>
                  <a:pt x="701975" y="444499"/>
                </a:lnTo>
                <a:lnTo>
                  <a:pt x="772078" y="495299"/>
                </a:lnTo>
                <a:lnTo>
                  <a:pt x="806641" y="520699"/>
                </a:lnTo>
                <a:lnTo>
                  <a:pt x="840875" y="558799"/>
                </a:lnTo>
                <a:lnTo>
                  <a:pt x="908342" y="609599"/>
                </a:lnTo>
                <a:lnTo>
                  <a:pt x="941568" y="647699"/>
                </a:lnTo>
                <a:lnTo>
                  <a:pt x="974451" y="673099"/>
                </a:lnTo>
                <a:lnTo>
                  <a:pt x="1006989" y="711199"/>
                </a:lnTo>
                <a:lnTo>
                  <a:pt x="1039178" y="736599"/>
                </a:lnTo>
                <a:lnTo>
                  <a:pt x="1071014" y="774699"/>
                </a:lnTo>
                <a:lnTo>
                  <a:pt x="1102496" y="800099"/>
                </a:lnTo>
                <a:lnTo>
                  <a:pt x="1133618" y="838199"/>
                </a:lnTo>
                <a:lnTo>
                  <a:pt x="1164379" y="863599"/>
                </a:lnTo>
                <a:lnTo>
                  <a:pt x="1194774" y="901699"/>
                </a:lnTo>
                <a:lnTo>
                  <a:pt x="1224801" y="927099"/>
                </a:lnTo>
                <a:lnTo>
                  <a:pt x="1254457" y="965199"/>
                </a:lnTo>
                <a:lnTo>
                  <a:pt x="1283737" y="1003299"/>
                </a:lnTo>
                <a:lnTo>
                  <a:pt x="1312639" y="1041399"/>
                </a:lnTo>
                <a:lnTo>
                  <a:pt x="1341161" y="1066799"/>
                </a:lnTo>
                <a:lnTo>
                  <a:pt x="1369297" y="1104899"/>
                </a:lnTo>
                <a:lnTo>
                  <a:pt x="1397046" y="1142999"/>
                </a:lnTo>
                <a:lnTo>
                  <a:pt x="1424403" y="1181099"/>
                </a:lnTo>
                <a:lnTo>
                  <a:pt x="1451366" y="1219199"/>
                </a:lnTo>
                <a:lnTo>
                  <a:pt x="1477932" y="1244599"/>
                </a:lnTo>
                <a:lnTo>
                  <a:pt x="1504097" y="1282699"/>
                </a:lnTo>
                <a:lnTo>
                  <a:pt x="1529858" y="1320799"/>
                </a:lnTo>
                <a:lnTo>
                  <a:pt x="1555211" y="1358899"/>
                </a:lnTo>
                <a:lnTo>
                  <a:pt x="1580155" y="1396999"/>
                </a:lnTo>
                <a:lnTo>
                  <a:pt x="1604684" y="1435099"/>
                </a:lnTo>
                <a:lnTo>
                  <a:pt x="1628796" y="1473199"/>
                </a:lnTo>
                <a:lnTo>
                  <a:pt x="1652488" y="1511299"/>
                </a:lnTo>
                <a:lnTo>
                  <a:pt x="1675757" y="1549399"/>
                </a:lnTo>
                <a:lnTo>
                  <a:pt x="1698599" y="1587499"/>
                </a:lnTo>
                <a:lnTo>
                  <a:pt x="1721011" y="1625599"/>
                </a:lnTo>
                <a:lnTo>
                  <a:pt x="1742990" y="1676399"/>
                </a:lnTo>
                <a:lnTo>
                  <a:pt x="1764532" y="1714499"/>
                </a:lnTo>
                <a:lnTo>
                  <a:pt x="1785635" y="1752599"/>
                </a:lnTo>
                <a:lnTo>
                  <a:pt x="1806295" y="1790699"/>
                </a:lnTo>
                <a:lnTo>
                  <a:pt x="1826508" y="1828799"/>
                </a:lnTo>
                <a:lnTo>
                  <a:pt x="1846273" y="1879599"/>
                </a:lnTo>
                <a:lnTo>
                  <a:pt x="1865584" y="1917699"/>
                </a:lnTo>
                <a:lnTo>
                  <a:pt x="1884440" y="1955799"/>
                </a:lnTo>
                <a:lnTo>
                  <a:pt x="1902837" y="1993899"/>
                </a:lnTo>
                <a:lnTo>
                  <a:pt x="1920771" y="2044699"/>
                </a:lnTo>
                <a:lnTo>
                  <a:pt x="1938240" y="2082799"/>
                </a:lnTo>
                <a:lnTo>
                  <a:pt x="1955240" y="2120899"/>
                </a:lnTo>
                <a:lnTo>
                  <a:pt x="1971768" y="2171699"/>
                </a:lnTo>
                <a:lnTo>
                  <a:pt x="1987821" y="2209799"/>
                </a:lnTo>
                <a:lnTo>
                  <a:pt x="2003395" y="2247899"/>
                </a:lnTo>
                <a:lnTo>
                  <a:pt x="2018487" y="2298699"/>
                </a:lnTo>
                <a:lnTo>
                  <a:pt x="2033094" y="2336799"/>
                </a:lnTo>
                <a:lnTo>
                  <a:pt x="2047213" y="2387599"/>
                </a:lnTo>
                <a:lnTo>
                  <a:pt x="2060841" y="2425699"/>
                </a:lnTo>
                <a:lnTo>
                  <a:pt x="2073974" y="2476499"/>
                </a:lnTo>
                <a:lnTo>
                  <a:pt x="2086609" y="2514599"/>
                </a:lnTo>
                <a:lnTo>
                  <a:pt x="2098742" y="2565399"/>
                </a:lnTo>
                <a:lnTo>
                  <a:pt x="2110371" y="2603499"/>
                </a:lnTo>
                <a:lnTo>
                  <a:pt x="2121493" y="2654299"/>
                </a:lnTo>
                <a:lnTo>
                  <a:pt x="2132103" y="2692399"/>
                </a:lnTo>
                <a:lnTo>
                  <a:pt x="2142200" y="2743199"/>
                </a:lnTo>
                <a:lnTo>
                  <a:pt x="2151779" y="2793999"/>
                </a:lnTo>
                <a:lnTo>
                  <a:pt x="2160837" y="2832099"/>
                </a:lnTo>
                <a:lnTo>
                  <a:pt x="2169371" y="2882899"/>
                </a:lnTo>
                <a:lnTo>
                  <a:pt x="2177379" y="2920999"/>
                </a:lnTo>
                <a:lnTo>
                  <a:pt x="2184856" y="2971799"/>
                </a:lnTo>
                <a:lnTo>
                  <a:pt x="2191799" y="3022599"/>
                </a:lnTo>
                <a:lnTo>
                  <a:pt x="2198205" y="3060699"/>
                </a:lnTo>
                <a:lnTo>
                  <a:pt x="2204072" y="3111499"/>
                </a:lnTo>
                <a:lnTo>
                  <a:pt x="2209395" y="3162299"/>
                </a:lnTo>
                <a:lnTo>
                  <a:pt x="2214171" y="3213099"/>
                </a:lnTo>
                <a:lnTo>
                  <a:pt x="2218398" y="3251199"/>
                </a:lnTo>
                <a:lnTo>
                  <a:pt x="2222071" y="3301999"/>
                </a:lnTo>
                <a:lnTo>
                  <a:pt x="2225189" y="3352799"/>
                </a:lnTo>
                <a:lnTo>
                  <a:pt x="2227747" y="3403599"/>
                </a:lnTo>
                <a:lnTo>
                  <a:pt x="2229742" y="3441699"/>
                </a:lnTo>
                <a:lnTo>
                  <a:pt x="2231171" y="3492499"/>
                </a:lnTo>
                <a:lnTo>
                  <a:pt x="2232030" y="3543299"/>
                </a:lnTo>
                <a:lnTo>
                  <a:pt x="2232318" y="3594099"/>
                </a:lnTo>
                <a:lnTo>
                  <a:pt x="2232318" y="4089399"/>
                </a:lnTo>
                <a:lnTo>
                  <a:pt x="2268793" y="4216399"/>
                </a:lnTo>
                <a:lnTo>
                  <a:pt x="2440382" y="4267199"/>
                </a:lnTo>
                <a:lnTo>
                  <a:pt x="2268793" y="4317999"/>
                </a:lnTo>
                <a:lnTo>
                  <a:pt x="2232318" y="4444999"/>
                </a:lnTo>
                <a:lnTo>
                  <a:pt x="2232318" y="8699499"/>
                </a:lnTo>
                <a:close/>
              </a:path>
              <a:path w="2440940" h="8699500">
                <a:moveTo>
                  <a:pt x="1524169" y="3365499"/>
                </a:moveTo>
                <a:lnTo>
                  <a:pt x="1496167" y="3365499"/>
                </a:lnTo>
                <a:lnTo>
                  <a:pt x="1492471" y="3314699"/>
                </a:lnTo>
                <a:lnTo>
                  <a:pt x="1488074" y="3263899"/>
                </a:lnTo>
                <a:lnTo>
                  <a:pt x="1482982" y="3213099"/>
                </a:lnTo>
                <a:lnTo>
                  <a:pt x="1477200" y="3174999"/>
                </a:lnTo>
                <a:lnTo>
                  <a:pt x="1470733" y="3124199"/>
                </a:lnTo>
                <a:lnTo>
                  <a:pt x="1463586" y="3073399"/>
                </a:lnTo>
                <a:lnTo>
                  <a:pt x="1455765" y="3022599"/>
                </a:lnTo>
                <a:lnTo>
                  <a:pt x="1447274" y="2984499"/>
                </a:lnTo>
                <a:lnTo>
                  <a:pt x="1438120" y="2933699"/>
                </a:lnTo>
                <a:lnTo>
                  <a:pt x="1428307" y="2882899"/>
                </a:lnTo>
                <a:lnTo>
                  <a:pt x="1417840" y="2844799"/>
                </a:lnTo>
                <a:lnTo>
                  <a:pt x="1406726" y="2793999"/>
                </a:lnTo>
                <a:lnTo>
                  <a:pt x="1394968" y="2755899"/>
                </a:lnTo>
                <a:lnTo>
                  <a:pt x="1382573" y="2705099"/>
                </a:lnTo>
                <a:lnTo>
                  <a:pt x="1369545" y="2654299"/>
                </a:lnTo>
                <a:lnTo>
                  <a:pt x="1355890" y="2616199"/>
                </a:lnTo>
                <a:lnTo>
                  <a:pt x="1341613" y="2565399"/>
                </a:lnTo>
                <a:lnTo>
                  <a:pt x="1326719" y="2527299"/>
                </a:lnTo>
                <a:lnTo>
                  <a:pt x="1311214" y="2476499"/>
                </a:lnTo>
                <a:lnTo>
                  <a:pt x="1295103" y="2438399"/>
                </a:lnTo>
                <a:lnTo>
                  <a:pt x="1278391" y="2400299"/>
                </a:lnTo>
                <a:lnTo>
                  <a:pt x="1261083" y="2349499"/>
                </a:lnTo>
                <a:lnTo>
                  <a:pt x="1243185" y="2311399"/>
                </a:lnTo>
                <a:lnTo>
                  <a:pt x="1224701" y="2260599"/>
                </a:lnTo>
                <a:lnTo>
                  <a:pt x="1205637" y="2222499"/>
                </a:lnTo>
                <a:lnTo>
                  <a:pt x="1185999" y="2184399"/>
                </a:lnTo>
                <a:lnTo>
                  <a:pt x="1165791" y="2146299"/>
                </a:lnTo>
                <a:lnTo>
                  <a:pt x="1145020" y="2095499"/>
                </a:lnTo>
                <a:lnTo>
                  <a:pt x="1123689" y="2057399"/>
                </a:lnTo>
                <a:lnTo>
                  <a:pt x="1101804" y="2019299"/>
                </a:lnTo>
                <a:lnTo>
                  <a:pt x="1079371" y="1981199"/>
                </a:lnTo>
                <a:lnTo>
                  <a:pt x="1056395" y="1943099"/>
                </a:lnTo>
                <a:lnTo>
                  <a:pt x="1032881" y="1892299"/>
                </a:lnTo>
                <a:lnTo>
                  <a:pt x="1008834" y="1854199"/>
                </a:lnTo>
                <a:lnTo>
                  <a:pt x="984259" y="1816099"/>
                </a:lnTo>
                <a:lnTo>
                  <a:pt x="959163" y="1777999"/>
                </a:lnTo>
                <a:lnTo>
                  <a:pt x="933549" y="1739899"/>
                </a:lnTo>
                <a:lnTo>
                  <a:pt x="907424" y="1701799"/>
                </a:lnTo>
                <a:lnTo>
                  <a:pt x="880792" y="1663699"/>
                </a:lnTo>
                <a:lnTo>
                  <a:pt x="853659" y="1638299"/>
                </a:lnTo>
                <a:lnTo>
                  <a:pt x="826030" y="1600199"/>
                </a:lnTo>
                <a:lnTo>
                  <a:pt x="797911" y="1562099"/>
                </a:lnTo>
                <a:lnTo>
                  <a:pt x="769306" y="1523999"/>
                </a:lnTo>
                <a:lnTo>
                  <a:pt x="740220" y="1485899"/>
                </a:lnTo>
                <a:lnTo>
                  <a:pt x="710660" y="1447799"/>
                </a:lnTo>
                <a:lnTo>
                  <a:pt x="680630" y="1422399"/>
                </a:lnTo>
                <a:lnTo>
                  <a:pt x="650135" y="1384299"/>
                </a:lnTo>
                <a:lnTo>
                  <a:pt x="619182" y="1346199"/>
                </a:lnTo>
                <a:lnTo>
                  <a:pt x="587774" y="1320799"/>
                </a:lnTo>
                <a:lnTo>
                  <a:pt x="555917" y="1282699"/>
                </a:lnTo>
                <a:lnTo>
                  <a:pt x="523618" y="1257299"/>
                </a:lnTo>
                <a:lnTo>
                  <a:pt x="490879" y="1219199"/>
                </a:lnTo>
                <a:lnTo>
                  <a:pt x="457708" y="1193799"/>
                </a:lnTo>
                <a:lnTo>
                  <a:pt x="424109" y="1155699"/>
                </a:lnTo>
                <a:lnTo>
                  <a:pt x="355650" y="1104899"/>
                </a:lnTo>
                <a:lnTo>
                  <a:pt x="320799" y="1066799"/>
                </a:lnTo>
                <a:lnTo>
                  <a:pt x="249883" y="1015999"/>
                </a:lnTo>
                <a:lnTo>
                  <a:pt x="213828" y="977899"/>
                </a:lnTo>
                <a:lnTo>
                  <a:pt x="177382" y="952499"/>
                </a:lnTo>
                <a:lnTo>
                  <a:pt x="103338" y="901699"/>
                </a:lnTo>
                <a:lnTo>
                  <a:pt x="27793" y="850899"/>
                </a:lnTo>
                <a:lnTo>
                  <a:pt x="0" y="838199"/>
                </a:lnTo>
                <a:lnTo>
                  <a:pt x="0" y="800099"/>
                </a:lnTo>
                <a:lnTo>
                  <a:pt x="28481" y="812799"/>
                </a:lnTo>
                <a:lnTo>
                  <a:pt x="104247" y="863599"/>
                </a:lnTo>
                <a:lnTo>
                  <a:pt x="141578" y="901699"/>
                </a:lnTo>
                <a:lnTo>
                  <a:pt x="215112" y="952499"/>
                </a:lnTo>
                <a:lnTo>
                  <a:pt x="287107" y="1003299"/>
                </a:lnTo>
                <a:lnTo>
                  <a:pt x="322515" y="1028699"/>
                </a:lnTo>
                <a:lnTo>
                  <a:pt x="357522" y="1066799"/>
                </a:lnTo>
                <a:lnTo>
                  <a:pt x="426316" y="1117599"/>
                </a:lnTo>
                <a:lnTo>
                  <a:pt x="460091" y="1155699"/>
                </a:lnTo>
                <a:lnTo>
                  <a:pt x="493447" y="1181099"/>
                </a:lnTo>
                <a:lnTo>
                  <a:pt x="526376" y="1219199"/>
                </a:lnTo>
                <a:lnTo>
                  <a:pt x="558874" y="1244599"/>
                </a:lnTo>
                <a:lnTo>
                  <a:pt x="590936" y="1282699"/>
                </a:lnTo>
                <a:lnTo>
                  <a:pt x="622556" y="1308099"/>
                </a:lnTo>
                <a:lnTo>
                  <a:pt x="653731" y="1346199"/>
                </a:lnTo>
                <a:lnTo>
                  <a:pt x="684453" y="1384299"/>
                </a:lnTo>
                <a:lnTo>
                  <a:pt x="714719" y="1409699"/>
                </a:lnTo>
                <a:lnTo>
                  <a:pt x="744522" y="1447799"/>
                </a:lnTo>
                <a:lnTo>
                  <a:pt x="773859" y="1485899"/>
                </a:lnTo>
                <a:lnTo>
                  <a:pt x="802724" y="1523999"/>
                </a:lnTo>
                <a:lnTo>
                  <a:pt x="831111" y="1562099"/>
                </a:lnTo>
                <a:lnTo>
                  <a:pt x="859015" y="1587499"/>
                </a:lnTo>
                <a:lnTo>
                  <a:pt x="886432" y="1625599"/>
                </a:lnTo>
                <a:lnTo>
                  <a:pt x="913356" y="1663699"/>
                </a:lnTo>
                <a:lnTo>
                  <a:pt x="939782" y="1701799"/>
                </a:lnTo>
                <a:lnTo>
                  <a:pt x="965705" y="1739899"/>
                </a:lnTo>
                <a:lnTo>
                  <a:pt x="991120" y="1777999"/>
                </a:lnTo>
                <a:lnTo>
                  <a:pt x="1016022" y="1816099"/>
                </a:lnTo>
                <a:lnTo>
                  <a:pt x="1040405" y="1854199"/>
                </a:lnTo>
                <a:lnTo>
                  <a:pt x="1064264" y="1892299"/>
                </a:lnTo>
                <a:lnTo>
                  <a:pt x="1087594" y="1930399"/>
                </a:lnTo>
                <a:lnTo>
                  <a:pt x="1110391" y="1981199"/>
                </a:lnTo>
                <a:lnTo>
                  <a:pt x="1132648" y="2019299"/>
                </a:lnTo>
                <a:lnTo>
                  <a:pt x="1154361" y="2057399"/>
                </a:lnTo>
                <a:lnTo>
                  <a:pt x="1175525" y="2095499"/>
                </a:lnTo>
                <a:lnTo>
                  <a:pt x="1196134" y="2133599"/>
                </a:lnTo>
                <a:lnTo>
                  <a:pt x="1216184" y="2184399"/>
                </a:lnTo>
                <a:lnTo>
                  <a:pt x="1235669" y="2222499"/>
                </a:lnTo>
                <a:lnTo>
                  <a:pt x="1254583" y="2260599"/>
                </a:lnTo>
                <a:lnTo>
                  <a:pt x="1272923" y="2311399"/>
                </a:lnTo>
                <a:lnTo>
                  <a:pt x="1290682" y="2349499"/>
                </a:lnTo>
                <a:lnTo>
                  <a:pt x="1307856" y="2387599"/>
                </a:lnTo>
                <a:lnTo>
                  <a:pt x="1324440" y="2438399"/>
                </a:lnTo>
                <a:lnTo>
                  <a:pt x="1340427" y="2476499"/>
                </a:lnTo>
                <a:lnTo>
                  <a:pt x="1355814" y="2527299"/>
                </a:lnTo>
                <a:lnTo>
                  <a:pt x="1370595" y="2565399"/>
                </a:lnTo>
                <a:lnTo>
                  <a:pt x="1384765" y="2616199"/>
                </a:lnTo>
                <a:lnTo>
                  <a:pt x="1398318" y="2654299"/>
                </a:lnTo>
                <a:lnTo>
                  <a:pt x="1411250" y="2705099"/>
                </a:lnTo>
                <a:lnTo>
                  <a:pt x="1423556" y="2743199"/>
                </a:lnTo>
                <a:lnTo>
                  <a:pt x="1435230" y="2793999"/>
                </a:lnTo>
                <a:lnTo>
                  <a:pt x="1446266" y="2844799"/>
                </a:lnTo>
                <a:lnTo>
                  <a:pt x="1456661" y="2882899"/>
                </a:lnTo>
                <a:lnTo>
                  <a:pt x="1466409" y="2933699"/>
                </a:lnTo>
                <a:lnTo>
                  <a:pt x="1475505" y="2984499"/>
                </a:lnTo>
                <a:lnTo>
                  <a:pt x="1483943" y="3022599"/>
                </a:lnTo>
                <a:lnTo>
                  <a:pt x="1491718" y="3073399"/>
                </a:lnTo>
                <a:lnTo>
                  <a:pt x="1498826" y="3124199"/>
                </a:lnTo>
                <a:lnTo>
                  <a:pt x="1505261" y="3162299"/>
                </a:lnTo>
                <a:lnTo>
                  <a:pt x="1511018" y="3213099"/>
                </a:lnTo>
                <a:lnTo>
                  <a:pt x="1516091" y="3263899"/>
                </a:lnTo>
                <a:lnTo>
                  <a:pt x="1520477" y="3314699"/>
                </a:lnTo>
                <a:lnTo>
                  <a:pt x="1524169" y="3365499"/>
                </a:lnTo>
                <a:close/>
              </a:path>
              <a:path w="2440940" h="8699500">
                <a:moveTo>
                  <a:pt x="1518888" y="3378199"/>
                </a:moveTo>
                <a:lnTo>
                  <a:pt x="1502921" y="3378199"/>
                </a:lnTo>
                <a:lnTo>
                  <a:pt x="1496658" y="3365499"/>
                </a:lnTo>
                <a:lnTo>
                  <a:pt x="1524660" y="3365499"/>
                </a:lnTo>
                <a:lnTo>
                  <a:pt x="1518888" y="3378199"/>
                </a:lnTo>
                <a:close/>
              </a:path>
              <a:path w="2440940" h="8699500">
                <a:moveTo>
                  <a:pt x="1532029" y="8254999"/>
                </a:moveTo>
                <a:lnTo>
                  <a:pt x="0" y="8254999"/>
                </a:lnTo>
                <a:lnTo>
                  <a:pt x="0" y="8229599"/>
                </a:lnTo>
                <a:lnTo>
                  <a:pt x="1504028" y="8229599"/>
                </a:lnTo>
                <a:lnTo>
                  <a:pt x="1504028" y="5206999"/>
                </a:lnTo>
                <a:lnTo>
                  <a:pt x="1510291" y="5194299"/>
                </a:lnTo>
                <a:lnTo>
                  <a:pt x="1525765" y="5194299"/>
                </a:lnTo>
                <a:lnTo>
                  <a:pt x="1532029" y="5206999"/>
                </a:lnTo>
                <a:lnTo>
                  <a:pt x="1532029" y="82549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otel room">
            <a:extLst>
              <a:ext uri="{FF2B5EF4-FFF2-40B4-BE49-F238E27FC236}">
                <a16:creationId xmlns:a16="http://schemas.microsoft.com/office/drawing/2014/main" id="{01EDC39C-A645-63AA-A2D7-7CA9B8C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00100"/>
            <a:ext cx="12573000" cy="83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47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594</Words>
  <Application>Microsoft Office PowerPoint</Application>
  <PresentationFormat>Custom</PresentationFormat>
  <Paragraphs>92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</vt:lpstr>
      <vt:lpstr>Arial</vt:lpstr>
      <vt:lpstr>Calibri</vt:lpstr>
      <vt:lpstr>Cambria</vt:lpstr>
      <vt:lpstr>Georgia</vt:lpstr>
      <vt:lpstr>Lucida Sans Unicode</vt:lpstr>
      <vt:lpstr>Tahoma</vt:lpstr>
      <vt:lpstr>Times New Roman</vt:lpstr>
      <vt:lpstr>Verdana</vt:lpstr>
      <vt:lpstr>Office Theme</vt:lpstr>
      <vt:lpstr>Hotel Room Booking Management System</vt:lpstr>
      <vt:lpstr>Introduction Of Our Team</vt:lpstr>
      <vt:lpstr>Project Overview</vt:lpstr>
      <vt:lpstr>Problem Statement</vt:lpstr>
      <vt:lpstr>Objectives</vt:lpstr>
      <vt:lpstr>Concept Development</vt:lpstr>
      <vt:lpstr>Phase 1: Requirement Analysis</vt:lpstr>
      <vt:lpstr>Phase 2: System Design</vt:lpstr>
      <vt:lpstr>PowerPoint Presentation</vt:lpstr>
      <vt:lpstr>PowerPoint Presentation</vt:lpstr>
      <vt:lpstr>PowerPoint Presentation</vt:lpstr>
      <vt:lpstr>Phase 3: Implementation:</vt:lpstr>
      <vt:lpstr>Folder Structure:</vt:lpstr>
      <vt:lpstr>Screenshort Of Successful Execution Of Booking Operations</vt:lpstr>
      <vt:lpstr>Check for errors and bugs Perform unit testing Perform system testing Verify booking functionality Ensure correct output</vt:lpstr>
      <vt:lpstr>PowerPoint Presentation</vt:lpstr>
      <vt:lpstr>Install system on server Configure database Make system live Provide user access Final verification</vt:lpstr>
      <vt:lpstr>Fix future issues Update system features Improve performance Handle user feedback</vt:lpstr>
      <vt:lpstr>CONCLUSION :</vt:lpstr>
      <vt:lpstr>HOW SDLC APPROACH HELPED THIS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Beige and Brown Simple Minimalist Clean Final Project Presentation</dc:title>
  <dc:creator>Ravula srujan</dc:creator>
  <cp:keywords>DAG8uTqAFl0,BAD-vm9Dleo,0</cp:keywords>
  <cp:lastModifiedBy>Ramu Sangem</cp:lastModifiedBy>
  <cp:revision>1</cp:revision>
  <dcterms:created xsi:type="dcterms:W3CDTF">2025-12-31T04:56:08Z</dcterms:created>
  <dcterms:modified xsi:type="dcterms:W3CDTF">2025-12-31T06:35:14Z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2025-12-29T00:00:00Z</vt:filetime>
  </property>
  <property fmtid="{D5CDD505-2E9C-101B-9397-08002B2CF9AE}" pid="3" name="Creator">
    <vt:lpwstr>Canva</vt:lpwstr>
  </property>
  <property fmtid="{D5CDD505-2E9C-101B-9397-08002B2CF9AE}" pid="4" name="LastSaved">
    <vt:filetime>2025-12-31T00:00:00Z</vt:filetime>
  </property>
  <property fmtid="{D5CDD505-2E9C-101B-9397-08002B2CF9AE}" pid="5" name="Producer">
    <vt:lpwstr>Canva</vt:lpwstr>
  </property>
</Properties>
</file>